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comments/modernComment_162_E4E760DB.xml" ContentType="application/vnd.ms-powerpoint.comment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388" r:id="rId3"/>
    <p:sldId id="397" r:id="rId4"/>
    <p:sldId id="390" r:id="rId5"/>
    <p:sldId id="392" r:id="rId6"/>
    <p:sldId id="391" r:id="rId7"/>
    <p:sldId id="395" r:id="rId8"/>
    <p:sldId id="396" r:id="rId9"/>
    <p:sldId id="276" r:id="rId10"/>
    <p:sldId id="261" r:id="rId11"/>
    <p:sldId id="273" r:id="rId12"/>
    <p:sldId id="283" r:id="rId13"/>
    <p:sldId id="394" r:id="rId14"/>
    <p:sldId id="291" r:id="rId15"/>
    <p:sldId id="393" r:id="rId16"/>
    <p:sldId id="35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362274-EF9B-9005-7A0C-28BB955B48AB}" name="Erin  McGaffigan" initials="EM" userId="S::erin@collectiveinsightllc.com::76be855f-7122-4e2f-b75d-d0a12204e3e1" providerId="AD"/>
  <p188:author id="{CCE52076-EA76-24A9-8E96-EC21B3907634}" name="Sophia  Webber" initials="SW" userId="S::Sophia@collectiveinsightllc.com::f0a17bd4-2d12-4f36-9157-0afacc0b5345" providerId="AD"/>
  <p188:author id="{8CC54587-F527-D733-F6ED-D914F037385A}" name="Missy Destrampe" initials="MD" userId="S::missy@collectiveinsightllc.com::32daf749-79a6-4cb4-9dba-9dcfe64219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5E719-9893-4035-9F01-5E2693E54838}" v="4" dt="2023-09-19T17:08:17.334"/>
    <p1510:client id="{E128E4AF-3209-A95F-AB82-76CBC7A60B74}" v="3" dt="2023-09-22T17:09:59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a  Webber" userId="f0a17bd4-2d12-4f36-9157-0afacc0b5345" providerId="ADAL" clId="{2DC5E719-9893-4035-9F01-5E2693E54838}"/>
    <pc:docChg chg="modSld">
      <pc:chgData name="Sophia  Webber" userId="f0a17bd4-2d12-4f36-9157-0afacc0b5345" providerId="ADAL" clId="{2DC5E719-9893-4035-9F01-5E2693E54838}" dt="2023-09-19T17:07:48.634" v="3"/>
      <pc:docMkLst>
        <pc:docMk/>
      </pc:docMkLst>
      <pc:sldChg chg="delCm">
        <pc:chgData name="Sophia  Webber" userId="f0a17bd4-2d12-4f36-9157-0afacc0b5345" providerId="ADAL" clId="{2DC5E719-9893-4035-9F01-5E2693E54838}" dt="2023-09-19T17:07:33.189" v="1"/>
        <pc:sldMkLst>
          <pc:docMk/>
          <pc:sldMk cId="2545931479" sldId="3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ophia  Webber" userId="f0a17bd4-2d12-4f36-9157-0afacc0b5345" providerId="ADAL" clId="{2DC5E719-9893-4035-9F01-5E2693E54838}" dt="2023-09-19T17:07:31.596" v="0"/>
              <pc2:cmMkLst xmlns:pc2="http://schemas.microsoft.com/office/powerpoint/2019/9/main/command">
                <pc:docMk/>
                <pc:sldMk cId="2545931479" sldId="390"/>
                <pc2:cmMk id="{45FA1916-FC23-4183-B5FC-D92FF73A2E36}"/>
              </pc2:cmMkLst>
            </pc226:cmChg>
            <pc226:cmChg xmlns:pc226="http://schemas.microsoft.com/office/powerpoint/2022/06/main/command" chg="del">
              <pc226:chgData name="Sophia  Webber" userId="f0a17bd4-2d12-4f36-9157-0afacc0b5345" providerId="ADAL" clId="{2DC5E719-9893-4035-9F01-5E2693E54838}" dt="2023-09-19T17:07:33.189" v="1"/>
              <pc2:cmMkLst xmlns:pc2="http://schemas.microsoft.com/office/powerpoint/2019/9/main/command">
                <pc:docMk/>
                <pc:sldMk cId="2545931479" sldId="390"/>
                <pc2:cmMk id="{A97D65C4-7EDA-482B-9D41-E4C90DAF0F79}"/>
              </pc2:cmMkLst>
            </pc226:cmChg>
          </p:ext>
        </pc:extLst>
      </pc:sldChg>
      <pc:sldChg chg="modSp">
        <pc:chgData name="Sophia  Webber" userId="f0a17bd4-2d12-4f36-9157-0afacc0b5345" providerId="ADAL" clId="{2DC5E719-9893-4035-9F01-5E2693E54838}" dt="2023-09-19T17:07:48.634" v="3"/>
        <pc:sldMkLst>
          <pc:docMk/>
          <pc:sldMk cId="1631897112" sldId="391"/>
        </pc:sldMkLst>
        <pc:graphicFrameChg chg="mod">
          <ac:chgData name="Sophia  Webber" userId="f0a17bd4-2d12-4f36-9157-0afacc0b5345" providerId="ADAL" clId="{2DC5E719-9893-4035-9F01-5E2693E54838}" dt="2023-09-19T17:07:48.634" v="3"/>
          <ac:graphicFrameMkLst>
            <pc:docMk/>
            <pc:sldMk cId="1631897112" sldId="391"/>
            <ac:graphicFrameMk id="6" creationId="{67744E57-4A93-44FD-C264-C16745EE43D0}"/>
          </ac:graphicFrameMkLst>
        </pc:graphicFrameChg>
      </pc:sldChg>
    </pc:docChg>
  </pc:docChgLst>
  <pc:docChgLst>
    <pc:chgData name="Missy Destrampe" userId="S::missy@collectiveinsightllc.com::32daf749-79a6-4cb4-9dba-9dcfe642191c" providerId="AD" clId="Web-{E128E4AF-3209-A95F-AB82-76CBC7A60B74}"/>
    <pc:docChg chg="modSld">
      <pc:chgData name="Missy Destrampe" userId="S::missy@collectiveinsightllc.com::32daf749-79a6-4cb4-9dba-9dcfe642191c" providerId="AD" clId="Web-{E128E4AF-3209-A95F-AB82-76CBC7A60B74}" dt="2023-09-22T17:09:59.481" v="2"/>
      <pc:docMkLst>
        <pc:docMk/>
      </pc:docMkLst>
      <pc:sldChg chg="modSp">
        <pc:chgData name="Missy Destrampe" userId="S::missy@collectiveinsightllc.com::32daf749-79a6-4cb4-9dba-9dcfe642191c" providerId="AD" clId="Web-{E128E4AF-3209-A95F-AB82-76CBC7A60B74}" dt="2023-09-22T17:09:15.059" v="1" actId="20577"/>
        <pc:sldMkLst>
          <pc:docMk/>
          <pc:sldMk cId="1233859905" sldId="283"/>
        </pc:sldMkLst>
        <pc:spChg chg="mod">
          <ac:chgData name="Missy Destrampe" userId="S::missy@collectiveinsightllc.com::32daf749-79a6-4cb4-9dba-9dcfe642191c" providerId="AD" clId="Web-{E128E4AF-3209-A95F-AB82-76CBC7A60B74}" dt="2023-09-22T17:09:15.059" v="1" actId="20577"/>
          <ac:spMkLst>
            <pc:docMk/>
            <pc:sldMk cId="1233859905" sldId="283"/>
            <ac:spMk id="10" creationId="{19859F4E-4BBA-2F44-7426-9F55162B8598}"/>
          </ac:spMkLst>
        </pc:spChg>
      </pc:sldChg>
      <pc:sldChg chg="delCm">
        <pc:chgData name="Missy Destrampe" userId="S::missy@collectiveinsightllc.com::32daf749-79a6-4cb4-9dba-9dcfe642191c" providerId="AD" clId="Web-{E128E4AF-3209-A95F-AB82-76CBC7A60B74}" dt="2023-09-22T17:09:59.481" v="2"/>
        <pc:sldMkLst>
          <pc:docMk/>
          <pc:sldMk cId="633044286" sldId="39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ssy Destrampe" userId="S::missy@collectiveinsightllc.com::32daf749-79a6-4cb4-9dba-9dcfe642191c" providerId="AD" clId="Web-{E128E4AF-3209-A95F-AB82-76CBC7A60B74}" dt="2023-09-22T17:09:59.481" v="2"/>
              <pc2:cmMkLst xmlns:pc2="http://schemas.microsoft.com/office/powerpoint/2019/9/main/command">
                <pc:docMk/>
                <pc:sldMk cId="633044286" sldId="393"/>
                <pc2:cmMk id="{07A7A55D-F5A4-4062-9269-6D41CFA480BC}"/>
              </pc2:cmMkLst>
            </pc226:cmChg>
          </p:ext>
        </pc:extLst>
      </pc:sldChg>
    </pc:docChg>
  </pc:docChgLst>
</pc:chgInfo>
</file>

<file path=ppt/comments/modernComment_162_E4E760D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60AE1E6-6009-414E-B0C3-E41DF04A28F3}" authorId="{CCE52076-EA76-24A9-8E96-EC21B3907634}" created="2023-09-12T13:20:51.26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40368859" sldId="354"/>
      <ac:graphicFrameMk id="6" creationId="{99994C21-9637-06BE-86FF-26682BEED38E}"/>
      <dc:dgmMk xmlns:dc="http://schemas.microsoft.com/office/drawing/2013/diagram/command"/>
      <dc:nodeMk xmlns:dc="http://schemas.microsoft.com/office/drawing/2013/diagram/command" id="{33BAB9F2-87D7-4316-96D5-531E71FC82B5}"/>
      <ac:txMk cp="37" len="38">
        <ac:context len="79" hash="565947812"/>
      </ac:txMk>
    </ac:txMkLst>
    <p188:pos x="10825582" y="2355131"/>
    <p188:txBody>
      <a:bodyPr/>
      <a:lstStyle/>
      <a:p>
        <a:r>
          <a:rPr lang="en-US"/>
          <a:t>Need new survey</a:t>
        </a:r>
      </a:p>
    </p188:txBody>
  </p188:cm>
</p188:cmLst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urveymonkey.com/r/3BYCV5H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urveymonkey.com/r/3BYCV5H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2E8A5-64AE-4D11-9315-39E01B9E0EC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AE0BD3-AB8C-458C-8096-D25247B8CD12}">
      <dgm:prSet/>
      <dgm:spPr/>
      <dgm:t>
        <a:bodyPr/>
        <a:lstStyle/>
        <a:p>
          <a:pPr rtl="0"/>
          <a:r>
            <a:rPr lang="en-US"/>
            <a:t>What </a:t>
          </a:r>
          <a:r>
            <a:rPr lang="en-US">
              <a:latin typeface="Gill Sans MT" panose="020B0502020104020203"/>
            </a:rPr>
            <a:t>do you think funders should know about engaged research?</a:t>
          </a:r>
          <a:endParaRPr lang="en-US"/>
        </a:p>
      </dgm:t>
    </dgm:pt>
    <dgm:pt modelId="{E80C35E1-D437-4319-9E5A-95D58F16C7CD}" type="sibTrans" cxnId="{78404D7B-E28A-4706-A165-0991D1F0EDB4}">
      <dgm:prSet/>
      <dgm:spPr/>
      <dgm:t>
        <a:bodyPr/>
        <a:lstStyle/>
        <a:p>
          <a:endParaRPr lang="en-US"/>
        </a:p>
      </dgm:t>
    </dgm:pt>
    <dgm:pt modelId="{EFAA66CB-CA7E-4777-9CE1-82440B26ACD3}" type="parTrans" cxnId="{78404D7B-E28A-4706-A165-0991D1F0EDB4}">
      <dgm:prSet/>
      <dgm:spPr/>
      <dgm:t>
        <a:bodyPr/>
        <a:lstStyle/>
        <a:p>
          <a:endParaRPr lang="en-US"/>
        </a:p>
      </dgm:t>
    </dgm:pt>
    <dgm:pt modelId="{23F0F06A-560D-4574-A7FE-044473EF902D}">
      <dgm:prSet phldr="0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What type of information do you feel may be useful?</a:t>
          </a:r>
        </a:p>
      </dgm:t>
    </dgm:pt>
    <dgm:pt modelId="{D486686C-5661-4BD2-B3B0-C153B3F7E4A3}" type="sibTrans" cxnId="{F2871B85-64E5-4AF0-99B7-57C254D20B3A}">
      <dgm:prSet/>
      <dgm:spPr/>
      <dgm:t>
        <a:bodyPr/>
        <a:lstStyle/>
        <a:p>
          <a:endParaRPr lang="en-US"/>
        </a:p>
      </dgm:t>
    </dgm:pt>
    <dgm:pt modelId="{71995589-8FDA-4723-AB73-5EB1A12818B9}" type="parTrans" cxnId="{F2871B85-64E5-4AF0-99B7-57C254D20B3A}">
      <dgm:prSet/>
      <dgm:spPr/>
      <dgm:t>
        <a:bodyPr/>
        <a:lstStyle/>
        <a:p>
          <a:endParaRPr lang="en-US"/>
        </a:p>
      </dgm:t>
    </dgm:pt>
    <dgm:pt modelId="{DF681DF1-8B8F-48A1-89D6-115E89DA1E5E}" type="pres">
      <dgm:prSet presAssocID="{0162E8A5-64AE-4D11-9315-39E01B9E0E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B543E3-DCD0-4082-88A4-654DC2994C85}" type="pres">
      <dgm:prSet presAssocID="{D0AE0BD3-AB8C-458C-8096-D25247B8CD12}" presName="hierRoot1" presStyleCnt="0"/>
      <dgm:spPr/>
    </dgm:pt>
    <dgm:pt modelId="{B52A29D7-96A6-45F2-8E54-C3B57E8A92E1}" type="pres">
      <dgm:prSet presAssocID="{D0AE0BD3-AB8C-458C-8096-D25247B8CD12}" presName="composite" presStyleCnt="0"/>
      <dgm:spPr/>
    </dgm:pt>
    <dgm:pt modelId="{26F04AAA-F6BE-4D35-BDF6-78BBF407ABFF}" type="pres">
      <dgm:prSet presAssocID="{D0AE0BD3-AB8C-458C-8096-D25247B8CD12}" presName="background" presStyleLbl="node0" presStyleIdx="0" presStyleCnt="2"/>
      <dgm:spPr/>
    </dgm:pt>
    <dgm:pt modelId="{5B7E44D3-8CA0-437D-8190-B0F2A306885C}" type="pres">
      <dgm:prSet presAssocID="{D0AE0BD3-AB8C-458C-8096-D25247B8CD12}" presName="text" presStyleLbl="fgAcc0" presStyleIdx="0" presStyleCnt="2">
        <dgm:presLayoutVars>
          <dgm:chPref val="3"/>
        </dgm:presLayoutVars>
      </dgm:prSet>
      <dgm:spPr/>
    </dgm:pt>
    <dgm:pt modelId="{CE20C16A-BAEE-4AF2-A136-5810E79BE990}" type="pres">
      <dgm:prSet presAssocID="{D0AE0BD3-AB8C-458C-8096-D25247B8CD12}" presName="hierChild2" presStyleCnt="0"/>
      <dgm:spPr/>
    </dgm:pt>
    <dgm:pt modelId="{D9D0A5D1-E264-4D1D-8B83-7E73B11812AF}" type="pres">
      <dgm:prSet presAssocID="{23F0F06A-560D-4574-A7FE-044473EF902D}" presName="hierRoot1" presStyleCnt="0"/>
      <dgm:spPr/>
    </dgm:pt>
    <dgm:pt modelId="{A062D1D0-9CF0-41DF-AF9D-73A6A08432A7}" type="pres">
      <dgm:prSet presAssocID="{23F0F06A-560D-4574-A7FE-044473EF902D}" presName="composite" presStyleCnt="0"/>
      <dgm:spPr/>
    </dgm:pt>
    <dgm:pt modelId="{4DD8EF5A-88C1-4E6D-B0DD-D210F8A5C204}" type="pres">
      <dgm:prSet presAssocID="{23F0F06A-560D-4574-A7FE-044473EF902D}" presName="background" presStyleLbl="node0" presStyleIdx="1" presStyleCnt="2"/>
      <dgm:spPr/>
    </dgm:pt>
    <dgm:pt modelId="{779277F9-656A-4932-9FC6-4D4BDD9FE788}" type="pres">
      <dgm:prSet presAssocID="{23F0F06A-560D-4574-A7FE-044473EF902D}" presName="text" presStyleLbl="fgAcc0" presStyleIdx="1" presStyleCnt="2">
        <dgm:presLayoutVars>
          <dgm:chPref val="3"/>
        </dgm:presLayoutVars>
      </dgm:prSet>
      <dgm:spPr/>
    </dgm:pt>
    <dgm:pt modelId="{70F59E02-39AE-4863-B5B0-C35B72BC7F98}" type="pres">
      <dgm:prSet presAssocID="{23F0F06A-560D-4574-A7FE-044473EF902D}" presName="hierChild2" presStyleCnt="0"/>
      <dgm:spPr/>
    </dgm:pt>
  </dgm:ptLst>
  <dgm:cxnLst>
    <dgm:cxn modelId="{C31E052C-5FB8-4804-9162-8563E73DD9D6}" type="presOf" srcId="{23F0F06A-560D-4574-A7FE-044473EF902D}" destId="{779277F9-656A-4932-9FC6-4D4BDD9FE788}" srcOrd="0" destOrd="0" presId="urn:microsoft.com/office/officeart/2005/8/layout/hierarchy1"/>
    <dgm:cxn modelId="{78404D7B-E28A-4706-A165-0991D1F0EDB4}" srcId="{0162E8A5-64AE-4D11-9315-39E01B9E0EC9}" destId="{D0AE0BD3-AB8C-458C-8096-D25247B8CD12}" srcOrd="0" destOrd="0" parTransId="{EFAA66CB-CA7E-4777-9CE1-82440B26ACD3}" sibTransId="{E80C35E1-D437-4319-9E5A-95D58F16C7CD}"/>
    <dgm:cxn modelId="{F2871B85-64E5-4AF0-99B7-57C254D20B3A}" srcId="{0162E8A5-64AE-4D11-9315-39E01B9E0EC9}" destId="{23F0F06A-560D-4574-A7FE-044473EF902D}" srcOrd="1" destOrd="0" parTransId="{71995589-8FDA-4723-AB73-5EB1A12818B9}" sibTransId="{D486686C-5661-4BD2-B3B0-C153B3F7E4A3}"/>
    <dgm:cxn modelId="{55755BB5-CB7E-4EFD-8E52-61A41D87DDB5}" type="presOf" srcId="{0162E8A5-64AE-4D11-9315-39E01B9E0EC9}" destId="{DF681DF1-8B8F-48A1-89D6-115E89DA1E5E}" srcOrd="0" destOrd="0" presId="urn:microsoft.com/office/officeart/2005/8/layout/hierarchy1"/>
    <dgm:cxn modelId="{01D130EB-83DA-4E65-AE44-77AEC272D88E}" type="presOf" srcId="{D0AE0BD3-AB8C-458C-8096-D25247B8CD12}" destId="{5B7E44D3-8CA0-437D-8190-B0F2A306885C}" srcOrd="0" destOrd="0" presId="urn:microsoft.com/office/officeart/2005/8/layout/hierarchy1"/>
    <dgm:cxn modelId="{1B6CA03D-019A-417D-9618-EF48594FBD83}" type="presParOf" srcId="{DF681DF1-8B8F-48A1-89D6-115E89DA1E5E}" destId="{D5B543E3-DCD0-4082-88A4-654DC2994C85}" srcOrd="0" destOrd="0" presId="urn:microsoft.com/office/officeart/2005/8/layout/hierarchy1"/>
    <dgm:cxn modelId="{3F029901-122E-43F6-9572-44CE39FE3EE4}" type="presParOf" srcId="{D5B543E3-DCD0-4082-88A4-654DC2994C85}" destId="{B52A29D7-96A6-45F2-8E54-C3B57E8A92E1}" srcOrd="0" destOrd="0" presId="urn:microsoft.com/office/officeart/2005/8/layout/hierarchy1"/>
    <dgm:cxn modelId="{8A497FA1-DBB6-43FE-B39A-AE5C2D0FE030}" type="presParOf" srcId="{B52A29D7-96A6-45F2-8E54-C3B57E8A92E1}" destId="{26F04AAA-F6BE-4D35-BDF6-78BBF407ABFF}" srcOrd="0" destOrd="0" presId="urn:microsoft.com/office/officeart/2005/8/layout/hierarchy1"/>
    <dgm:cxn modelId="{2BC3F02A-9471-4E21-8B57-4A7AA89F2301}" type="presParOf" srcId="{B52A29D7-96A6-45F2-8E54-C3B57E8A92E1}" destId="{5B7E44D3-8CA0-437D-8190-B0F2A306885C}" srcOrd="1" destOrd="0" presId="urn:microsoft.com/office/officeart/2005/8/layout/hierarchy1"/>
    <dgm:cxn modelId="{9FB126DD-87D7-4A32-923C-64521EA3D17D}" type="presParOf" srcId="{D5B543E3-DCD0-4082-88A4-654DC2994C85}" destId="{CE20C16A-BAEE-4AF2-A136-5810E79BE990}" srcOrd="1" destOrd="0" presId="urn:microsoft.com/office/officeart/2005/8/layout/hierarchy1"/>
    <dgm:cxn modelId="{B7B9016B-76B7-48D6-AF3C-4C3B98E64498}" type="presParOf" srcId="{DF681DF1-8B8F-48A1-89D6-115E89DA1E5E}" destId="{D9D0A5D1-E264-4D1D-8B83-7E73B11812AF}" srcOrd="1" destOrd="0" presId="urn:microsoft.com/office/officeart/2005/8/layout/hierarchy1"/>
    <dgm:cxn modelId="{FD72E35F-9683-4D1D-8DC8-BA530AFD6E7B}" type="presParOf" srcId="{D9D0A5D1-E264-4D1D-8B83-7E73B11812AF}" destId="{A062D1D0-9CF0-41DF-AF9D-73A6A08432A7}" srcOrd="0" destOrd="0" presId="urn:microsoft.com/office/officeart/2005/8/layout/hierarchy1"/>
    <dgm:cxn modelId="{7A6F24C9-71AB-4F28-B55B-8B0DD908877A}" type="presParOf" srcId="{A062D1D0-9CF0-41DF-AF9D-73A6A08432A7}" destId="{4DD8EF5A-88C1-4E6D-B0DD-D210F8A5C204}" srcOrd="0" destOrd="0" presId="urn:microsoft.com/office/officeart/2005/8/layout/hierarchy1"/>
    <dgm:cxn modelId="{A984F422-1C76-4EDF-85F7-CF974108295C}" type="presParOf" srcId="{A062D1D0-9CF0-41DF-AF9D-73A6A08432A7}" destId="{779277F9-656A-4932-9FC6-4D4BDD9FE788}" srcOrd="1" destOrd="0" presId="urn:microsoft.com/office/officeart/2005/8/layout/hierarchy1"/>
    <dgm:cxn modelId="{19973F11-80AD-4727-98CB-5F8C6C051C49}" type="presParOf" srcId="{D9D0A5D1-E264-4D1D-8B83-7E73B11812AF}" destId="{70F59E02-39AE-4863-B5B0-C35B72BC7F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78841-3CCE-4B9E-A74B-74CEF6FA47A7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9D6C27-198C-4CA9-A8F1-E801FFDDAAA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/>
            <a:t>Improving research question design</a:t>
          </a:r>
        </a:p>
      </dgm:t>
    </dgm:pt>
    <dgm:pt modelId="{984F5244-E0C5-4CB9-A145-A38E884FD3B7}" type="parTrans" cxnId="{D5D63B10-5170-40FA-8D50-386147FDF0E3}">
      <dgm:prSet/>
      <dgm:spPr/>
      <dgm:t>
        <a:bodyPr/>
        <a:lstStyle/>
        <a:p>
          <a:endParaRPr lang="en-US"/>
        </a:p>
      </dgm:t>
    </dgm:pt>
    <dgm:pt modelId="{05406259-CC72-4354-A5D5-0031CB15F689}" type="sibTrans" cxnId="{D5D63B10-5170-40FA-8D50-386147FDF0E3}">
      <dgm:prSet/>
      <dgm:spPr/>
      <dgm:t>
        <a:bodyPr/>
        <a:lstStyle/>
        <a:p>
          <a:endParaRPr lang="en-US"/>
        </a:p>
      </dgm:t>
    </dgm:pt>
    <dgm:pt modelId="{BCD69C90-42C0-425A-A0AD-9DC283480DC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/>
            <a:t>Enhancing Institutional Review Board (IRB) Review</a:t>
          </a:r>
        </a:p>
      </dgm:t>
    </dgm:pt>
    <dgm:pt modelId="{3017683A-1439-40BA-BDE2-83E2E1DA3367}" type="parTrans" cxnId="{4FBE5F4C-6111-4846-94A8-8582F7231D6E}">
      <dgm:prSet/>
      <dgm:spPr/>
      <dgm:t>
        <a:bodyPr/>
        <a:lstStyle/>
        <a:p>
          <a:endParaRPr lang="en-US"/>
        </a:p>
      </dgm:t>
    </dgm:pt>
    <dgm:pt modelId="{29A64BA6-4639-4803-975B-82A40420C6FE}" type="sibTrans" cxnId="{4FBE5F4C-6111-4846-94A8-8582F7231D6E}">
      <dgm:prSet/>
      <dgm:spPr/>
      <dgm:t>
        <a:bodyPr/>
        <a:lstStyle/>
        <a:p>
          <a:endParaRPr lang="en-US"/>
        </a:p>
      </dgm:t>
    </dgm:pt>
    <dgm:pt modelId="{B8341A11-6EF2-4D8C-8405-8F46F2E5038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/>
            <a:t>Ensuring recruitment is diverse and representative</a:t>
          </a:r>
        </a:p>
      </dgm:t>
    </dgm:pt>
    <dgm:pt modelId="{7CD6BADB-D768-48A6-9000-5996B0F810A6}" type="parTrans" cxnId="{FDE6D921-AA14-48CA-A218-3DC76AA1D1A3}">
      <dgm:prSet/>
      <dgm:spPr/>
      <dgm:t>
        <a:bodyPr/>
        <a:lstStyle/>
        <a:p>
          <a:endParaRPr lang="en-US"/>
        </a:p>
      </dgm:t>
    </dgm:pt>
    <dgm:pt modelId="{8E17AD48-DDEC-4789-856F-48F0A8D55432}" type="sibTrans" cxnId="{FDE6D921-AA14-48CA-A218-3DC76AA1D1A3}">
      <dgm:prSet/>
      <dgm:spPr/>
      <dgm:t>
        <a:bodyPr/>
        <a:lstStyle/>
        <a:p>
          <a:endParaRPr lang="en-US"/>
        </a:p>
      </dgm:t>
    </dgm:pt>
    <dgm:pt modelId="{B7F6F38E-F6E4-43E8-A30D-A7134E9E8DF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/>
            <a:t>Expanding the dissemination of your research</a:t>
          </a:r>
        </a:p>
      </dgm:t>
    </dgm:pt>
    <dgm:pt modelId="{E0582091-3919-42E0-B04C-0C54E102B4C5}" type="parTrans" cxnId="{26807C73-8C93-4E87-87FE-29D0012E224E}">
      <dgm:prSet/>
      <dgm:spPr/>
      <dgm:t>
        <a:bodyPr/>
        <a:lstStyle/>
        <a:p>
          <a:endParaRPr lang="en-US"/>
        </a:p>
      </dgm:t>
    </dgm:pt>
    <dgm:pt modelId="{3835B151-0CBC-49AE-8919-45AA1B3A4B32}" type="sibTrans" cxnId="{26807C73-8C93-4E87-87FE-29D0012E224E}">
      <dgm:prSet/>
      <dgm:spPr/>
      <dgm:t>
        <a:bodyPr/>
        <a:lstStyle/>
        <a:p>
          <a:endParaRPr lang="en-US"/>
        </a:p>
      </dgm:t>
    </dgm:pt>
    <dgm:pt modelId="{717FB255-D75A-4041-B111-7C93235A2B3A}" type="pres">
      <dgm:prSet presAssocID="{3B878841-3CCE-4B9E-A74B-74CEF6FA47A7}" presName="root" presStyleCnt="0">
        <dgm:presLayoutVars>
          <dgm:dir/>
          <dgm:resizeHandles val="exact"/>
        </dgm:presLayoutVars>
      </dgm:prSet>
      <dgm:spPr/>
    </dgm:pt>
    <dgm:pt modelId="{6F2F3A64-50C9-4595-96F4-21C782914B56}" type="pres">
      <dgm:prSet presAssocID="{769D6C27-198C-4CA9-A8F1-E801FFDDAAAB}" presName="compNode" presStyleCnt="0"/>
      <dgm:spPr/>
    </dgm:pt>
    <dgm:pt modelId="{9BE7A982-7582-4CF0-A8B1-9B0D24F0E28A}" type="pres">
      <dgm:prSet presAssocID="{769D6C27-198C-4CA9-A8F1-E801FFDDAAA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8BBD904-266A-4C89-B3A8-1A4A93ABDF6B}" type="pres">
      <dgm:prSet presAssocID="{769D6C27-198C-4CA9-A8F1-E801FFDDAAAB}" presName="spaceRect" presStyleCnt="0"/>
      <dgm:spPr/>
    </dgm:pt>
    <dgm:pt modelId="{8D84E3E1-E664-440D-8065-32C13ED0DD48}" type="pres">
      <dgm:prSet presAssocID="{769D6C27-198C-4CA9-A8F1-E801FFDDAAAB}" presName="textRect" presStyleLbl="revTx" presStyleIdx="0" presStyleCnt="4">
        <dgm:presLayoutVars>
          <dgm:chMax val="1"/>
          <dgm:chPref val="1"/>
        </dgm:presLayoutVars>
      </dgm:prSet>
      <dgm:spPr/>
    </dgm:pt>
    <dgm:pt modelId="{E97A8EE5-B72E-42CB-AC87-D3A363E389EB}" type="pres">
      <dgm:prSet presAssocID="{05406259-CC72-4354-A5D5-0031CB15F689}" presName="sibTrans" presStyleCnt="0"/>
      <dgm:spPr/>
    </dgm:pt>
    <dgm:pt modelId="{49912B29-06D3-4833-BCB7-A347CC2EF338}" type="pres">
      <dgm:prSet presAssocID="{BCD69C90-42C0-425A-A0AD-9DC283480DC5}" presName="compNode" presStyleCnt="0"/>
      <dgm:spPr/>
    </dgm:pt>
    <dgm:pt modelId="{AE3175EE-3B0A-4DE0-82F4-B9EF5871D860}" type="pres">
      <dgm:prSet presAssocID="{BCD69C90-42C0-425A-A0AD-9DC283480DC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478EEF0B-A363-4626-9950-790C0B92D516}" type="pres">
      <dgm:prSet presAssocID="{BCD69C90-42C0-425A-A0AD-9DC283480DC5}" presName="spaceRect" presStyleCnt="0"/>
      <dgm:spPr/>
    </dgm:pt>
    <dgm:pt modelId="{CDF51244-B7F1-4E31-BCB6-DC56BCFF0BBB}" type="pres">
      <dgm:prSet presAssocID="{BCD69C90-42C0-425A-A0AD-9DC283480DC5}" presName="textRect" presStyleLbl="revTx" presStyleIdx="1" presStyleCnt="4">
        <dgm:presLayoutVars>
          <dgm:chMax val="1"/>
          <dgm:chPref val="1"/>
        </dgm:presLayoutVars>
      </dgm:prSet>
      <dgm:spPr/>
    </dgm:pt>
    <dgm:pt modelId="{E45C82B2-BDFF-480B-B4EC-03E7E80DBB0C}" type="pres">
      <dgm:prSet presAssocID="{29A64BA6-4639-4803-975B-82A40420C6FE}" presName="sibTrans" presStyleCnt="0"/>
      <dgm:spPr/>
    </dgm:pt>
    <dgm:pt modelId="{EBA547C5-9106-4C80-8D9A-31E6A00D357A}" type="pres">
      <dgm:prSet presAssocID="{B8341A11-6EF2-4D8C-8405-8F46F2E5038E}" presName="compNode" presStyleCnt="0"/>
      <dgm:spPr/>
    </dgm:pt>
    <dgm:pt modelId="{C082C253-0E20-4DCA-AE5A-B432A498F40E}" type="pres">
      <dgm:prSet presAssocID="{B8341A11-6EF2-4D8C-8405-8F46F2E5038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16B35AB-5F17-46D4-AC38-A6F90BDB869A}" type="pres">
      <dgm:prSet presAssocID="{B8341A11-6EF2-4D8C-8405-8F46F2E5038E}" presName="spaceRect" presStyleCnt="0"/>
      <dgm:spPr/>
    </dgm:pt>
    <dgm:pt modelId="{36DDD9C0-AC2C-444B-B340-78F9A794EFDF}" type="pres">
      <dgm:prSet presAssocID="{B8341A11-6EF2-4D8C-8405-8F46F2E5038E}" presName="textRect" presStyleLbl="revTx" presStyleIdx="2" presStyleCnt="4">
        <dgm:presLayoutVars>
          <dgm:chMax val="1"/>
          <dgm:chPref val="1"/>
        </dgm:presLayoutVars>
      </dgm:prSet>
      <dgm:spPr/>
    </dgm:pt>
    <dgm:pt modelId="{9789A9AD-94BA-4641-8109-4A971ACC364E}" type="pres">
      <dgm:prSet presAssocID="{8E17AD48-DDEC-4789-856F-48F0A8D55432}" presName="sibTrans" presStyleCnt="0"/>
      <dgm:spPr/>
    </dgm:pt>
    <dgm:pt modelId="{1EEC4ABC-180D-466D-805B-213B018F0E2E}" type="pres">
      <dgm:prSet presAssocID="{B7F6F38E-F6E4-43E8-A30D-A7134E9E8DF3}" presName="compNode" presStyleCnt="0"/>
      <dgm:spPr/>
    </dgm:pt>
    <dgm:pt modelId="{331DE60D-3C12-4EC8-B296-A18D66884EE1}" type="pres">
      <dgm:prSet presAssocID="{B7F6F38E-F6E4-43E8-A30D-A7134E9E8DF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cturer with solid fill"/>
        </a:ext>
      </dgm:extLst>
    </dgm:pt>
    <dgm:pt modelId="{39816376-27BB-4DD4-B2D1-1B514FDD0B5B}" type="pres">
      <dgm:prSet presAssocID="{B7F6F38E-F6E4-43E8-A30D-A7134E9E8DF3}" presName="spaceRect" presStyleCnt="0"/>
      <dgm:spPr/>
    </dgm:pt>
    <dgm:pt modelId="{E20819E4-164E-4221-8A6A-B6B1CDF745EC}" type="pres">
      <dgm:prSet presAssocID="{B7F6F38E-F6E4-43E8-A30D-A7134E9E8DF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5D63B10-5170-40FA-8D50-386147FDF0E3}" srcId="{3B878841-3CCE-4B9E-A74B-74CEF6FA47A7}" destId="{769D6C27-198C-4CA9-A8F1-E801FFDDAAAB}" srcOrd="0" destOrd="0" parTransId="{984F5244-E0C5-4CB9-A145-A38E884FD3B7}" sibTransId="{05406259-CC72-4354-A5D5-0031CB15F689}"/>
    <dgm:cxn modelId="{FDE6D921-AA14-48CA-A218-3DC76AA1D1A3}" srcId="{3B878841-3CCE-4B9E-A74B-74CEF6FA47A7}" destId="{B8341A11-6EF2-4D8C-8405-8F46F2E5038E}" srcOrd="2" destOrd="0" parTransId="{7CD6BADB-D768-48A6-9000-5996B0F810A6}" sibTransId="{8E17AD48-DDEC-4789-856F-48F0A8D55432}"/>
    <dgm:cxn modelId="{6E021D2F-C5AF-4A89-827A-5426D901E983}" type="presOf" srcId="{3B878841-3CCE-4B9E-A74B-74CEF6FA47A7}" destId="{717FB255-D75A-4041-B111-7C93235A2B3A}" srcOrd="0" destOrd="0" presId="urn:microsoft.com/office/officeart/2018/2/layout/IconLabelList"/>
    <dgm:cxn modelId="{2310AF35-8F4D-469E-B927-34343C0E7FE2}" type="presOf" srcId="{B7F6F38E-F6E4-43E8-A30D-A7134E9E8DF3}" destId="{E20819E4-164E-4221-8A6A-B6B1CDF745EC}" srcOrd="0" destOrd="0" presId="urn:microsoft.com/office/officeart/2018/2/layout/IconLabelList"/>
    <dgm:cxn modelId="{4FBE5F4C-6111-4846-94A8-8582F7231D6E}" srcId="{3B878841-3CCE-4B9E-A74B-74CEF6FA47A7}" destId="{BCD69C90-42C0-425A-A0AD-9DC283480DC5}" srcOrd="1" destOrd="0" parTransId="{3017683A-1439-40BA-BDE2-83E2E1DA3367}" sibTransId="{29A64BA6-4639-4803-975B-82A40420C6FE}"/>
    <dgm:cxn modelId="{26807C73-8C93-4E87-87FE-29D0012E224E}" srcId="{3B878841-3CCE-4B9E-A74B-74CEF6FA47A7}" destId="{B7F6F38E-F6E4-43E8-A30D-A7134E9E8DF3}" srcOrd="3" destOrd="0" parTransId="{E0582091-3919-42E0-B04C-0C54E102B4C5}" sibTransId="{3835B151-0CBC-49AE-8919-45AA1B3A4B32}"/>
    <dgm:cxn modelId="{E6AD9684-F742-46A2-9795-B953D761AD9D}" type="presOf" srcId="{B8341A11-6EF2-4D8C-8405-8F46F2E5038E}" destId="{36DDD9C0-AC2C-444B-B340-78F9A794EFDF}" srcOrd="0" destOrd="0" presId="urn:microsoft.com/office/officeart/2018/2/layout/IconLabelList"/>
    <dgm:cxn modelId="{D0B01D9B-2478-4184-B5DA-7A3A2E8AA904}" type="presOf" srcId="{769D6C27-198C-4CA9-A8F1-E801FFDDAAAB}" destId="{8D84E3E1-E664-440D-8065-32C13ED0DD48}" srcOrd="0" destOrd="0" presId="urn:microsoft.com/office/officeart/2018/2/layout/IconLabelList"/>
    <dgm:cxn modelId="{C4519AB8-D55A-48B6-9BC5-66DECBFD5B29}" type="presOf" srcId="{BCD69C90-42C0-425A-A0AD-9DC283480DC5}" destId="{CDF51244-B7F1-4E31-BCB6-DC56BCFF0BBB}" srcOrd="0" destOrd="0" presId="urn:microsoft.com/office/officeart/2018/2/layout/IconLabelList"/>
    <dgm:cxn modelId="{8A5053E3-C208-47C1-8A96-EB6D5762E91A}" type="presParOf" srcId="{717FB255-D75A-4041-B111-7C93235A2B3A}" destId="{6F2F3A64-50C9-4595-96F4-21C782914B56}" srcOrd="0" destOrd="0" presId="urn:microsoft.com/office/officeart/2018/2/layout/IconLabelList"/>
    <dgm:cxn modelId="{6D2AE98C-8327-46AC-AE32-2EC347549EFC}" type="presParOf" srcId="{6F2F3A64-50C9-4595-96F4-21C782914B56}" destId="{9BE7A982-7582-4CF0-A8B1-9B0D24F0E28A}" srcOrd="0" destOrd="0" presId="urn:microsoft.com/office/officeart/2018/2/layout/IconLabelList"/>
    <dgm:cxn modelId="{8B6EE441-BD6F-4C05-9D3E-D84C87436E3C}" type="presParOf" srcId="{6F2F3A64-50C9-4595-96F4-21C782914B56}" destId="{08BBD904-266A-4C89-B3A8-1A4A93ABDF6B}" srcOrd="1" destOrd="0" presId="urn:microsoft.com/office/officeart/2018/2/layout/IconLabelList"/>
    <dgm:cxn modelId="{92DE8FC1-76F5-44E9-901C-D55564F642D7}" type="presParOf" srcId="{6F2F3A64-50C9-4595-96F4-21C782914B56}" destId="{8D84E3E1-E664-440D-8065-32C13ED0DD48}" srcOrd="2" destOrd="0" presId="urn:microsoft.com/office/officeart/2018/2/layout/IconLabelList"/>
    <dgm:cxn modelId="{7FD79302-68F5-4D73-98EA-98C175CDE410}" type="presParOf" srcId="{717FB255-D75A-4041-B111-7C93235A2B3A}" destId="{E97A8EE5-B72E-42CB-AC87-D3A363E389EB}" srcOrd="1" destOrd="0" presId="urn:microsoft.com/office/officeart/2018/2/layout/IconLabelList"/>
    <dgm:cxn modelId="{C58AD2E2-C7D3-48B6-B9FA-AAAC997EDBE4}" type="presParOf" srcId="{717FB255-D75A-4041-B111-7C93235A2B3A}" destId="{49912B29-06D3-4833-BCB7-A347CC2EF338}" srcOrd="2" destOrd="0" presId="urn:microsoft.com/office/officeart/2018/2/layout/IconLabelList"/>
    <dgm:cxn modelId="{08C78F09-991B-4FB8-AEF0-F27B23D823BD}" type="presParOf" srcId="{49912B29-06D3-4833-BCB7-A347CC2EF338}" destId="{AE3175EE-3B0A-4DE0-82F4-B9EF5871D860}" srcOrd="0" destOrd="0" presId="urn:microsoft.com/office/officeart/2018/2/layout/IconLabelList"/>
    <dgm:cxn modelId="{FE1A2B6C-41AA-4943-BEA5-9EB5399C305C}" type="presParOf" srcId="{49912B29-06D3-4833-BCB7-A347CC2EF338}" destId="{478EEF0B-A363-4626-9950-790C0B92D516}" srcOrd="1" destOrd="0" presId="urn:microsoft.com/office/officeart/2018/2/layout/IconLabelList"/>
    <dgm:cxn modelId="{24443005-28A0-4693-B4D7-E1E482FF4C35}" type="presParOf" srcId="{49912B29-06D3-4833-BCB7-A347CC2EF338}" destId="{CDF51244-B7F1-4E31-BCB6-DC56BCFF0BBB}" srcOrd="2" destOrd="0" presId="urn:microsoft.com/office/officeart/2018/2/layout/IconLabelList"/>
    <dgm:cxn modelId="{0BFE6B4E-DB69-403F-BC41-56346DDCAE20}" type="presParOf" srcId="{717FB255-D75A-4041-B111-7C93235A2B3A}" destId="{E45C82B2-BDFF-480B-B4EC-03E7E80DBB0C}" srcOrd="3" destOrd="0" presId="urn:microsoft.com/office/officeart/2018/2/layout/IconLabelList"/>
    <dgm:cxn modelId="{C6859BE2-72D4-4706-BB21-7963A1602269}" type="presParOf" srcId="{717FB255-D75A-4041-B111-7C93235A2B3A}" destId="{EBA547C5-9106-4C80-8D9A-31E6A00D357A}" srcOrd="4" destOrd="0" presId="urn:microsoft.com/office/officeart/2018/2/layout/IconLabelList"/>
    <dgm:cxn modelId="{98DA91A1-6EA5-449D-9FDB-0CB5BA352F93}" type="presParOf" srcId="{EBA547C5-9106-4C80-8D9A-31E6A00D357A}" destId="{C082C253-0E20-4DCA-AE5A-B432A498F40E}" srcOrd="0" destOrd="0" presId="urn:microsoft.com/office/officeart/2018/2/layout/IconLabelList"/>
    <dgm:cxn modelId="{8A6838B7-8DAB-4B35-B459-D1AD0BD39870}" type="presParOf" srcId="{EBA547C5-9106-4C80-8D9A-31E6A00D357A}" destId="{E16B35AB-5F17-46D4-AC38-A6F90BDB869A}" srcOrd="1" destOrd="0" presId="urn:microsoft.com/office/officeart/2018/2/layout/IconLabelList"/>
    <dgm:cxn modelId="{E414A81F-CAD1-4AE7-BE02-0CC57E958E9B}" type="presParOf" srcId="{EBA547C5-9106-4C80-8D9A-31E6A00D357A}" destId="{36DDD9C0-AC2C-444B-B340-78F9A794EFDF}" srcOrd="2" destOrd="0" presId="urn:microsoft.com/office/officeart/2018/2/layout/IconLabelList"/>
    <dgm:cxn modelId="{7A8FD50C-84A8-41CF-A179-91DB19894109}" type="presParOf" srcId="{717FB255-D75A-4041-B111-7C93235A2B3A}" destId="{9789A9AD-94BA-4641-8109-4A971ACC364E}" srcOrd="5" destOrd="0" presId="urn:microsoft.com/office/officeart/2018/2/layout/IconLabelList"/>
    <dgm:cxn modelId="{5DBD962E-04D0-4CE7-8F15-FBDC22418C9A}" type="presParOf" srcId="{717FB255-D75A-4041-B111-7C93235A2B3A}" destId="{1EEC4ABC-180D-466D-805B-213B018F0E2E}" srcOrd="6" destOrd="0" presId="urn:microsoft.com/office/officeart/2018/2/layout/IconLabelList"/>
    <dgm:cxn modelId="{93D346D4-682E-4084-9389-97C33D958431}" type="presParOf" srcId="{1EEC4ABC-180D-466D-805B-213B018F0E2E}" destId="{331DE60D-3C12-4EC8-B296-A18D66884EE1}" srcOrd="0" destOrd="0" presId="urn:microsoft.com/office/officeart/2018/2/layout/IconLabelList"/>
    <dgm:cxn modelId="{04999094-D3DD-4CBE-AD18-59A93AA5E15C}" type="presParOf" srcId="{1EEC4ABC-180D-466D-805B-213B018F0E2E}" destId="{39816376-27BB-4DD4-B2D1-1B514FDD0B5B}" srcOrd="1" destOrd="0" presId="urn:microsoft.com/office/officeart/2018/2/layout/IconLabelList"/>
    <dgm:cxn modelId="{C4B46464-C0EC-45CB-9155-C6DEA1D309E3}" type="presParOf" srcId="{1EEC4ABC-180D-466D-805B-213B018F0E2E}" destId="{E20819E4-164E-4221-8A6A-B6B1CDF745E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DB1803-A0A3-4183-970C-CDFFB5761EA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921F5B7-BEEE-42EC-A00F-69B0398B24CD}">
      <dgm:prSet/>
      <dgm:spPr/>
      <dgm:t>
        <a:bodyPr/>
        <a:lstStyle/>
        <a:p>
          <a:r>
            <a:rPr lang="en-US"/>
            <a:t>To understand how our existing video series can be improved to advance thinking around PCOR engagement concepts</a:t>
          </a:r>
        </a:p>
      </dgm:t>
    </dgm:pt>
    <dgm:pt modelId="{E30B53C8-779F-4868-BBF2-48CD2918D819}" type="parTrans" cxnId="{96BDB0C8-17B7-4D47-A629-5025305B0614}">
      <dgm:prSet/>
      <dgm:spPr/>
      <dgm:t>
        <a:bodyPr/>
        <a:lstStyle/>
        <a:p>
          <a:endParaRPr lang="en-US"/>
        </a:p>
      </dgm:t>
    </dgm:pt>
    <dgm:pt modelId="{BFBBD89F-F46C-4996-8058-F7320F79EF00}" type="sibTrans" cxnId="{96BDB0C8-17B7-4D47-A629-5025305B0614}">
      <dgm:prSet/>
      <dgm:spPr/>
      <dgm:t>
        <a:bodyPr/>
        <a:lstStyle/>
        <a:p>
          <a:endParaRPr lang="en-US"/>
        </a:p>
      </dgm:t>
    </dgm:pt>
    <dgm:pt modelId="{06BD262A-F932-4690-A4B4-F75ABE280007}">
      <dgm:prSet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To inform</a:t>
          </a:r>
          <a:r>
            <a:rPr lang="en-US"/>
            <a:t> how future products can be designed and marketed to expand PCOR interest and knowledge</a:t>
          </a:r>
        </a:p>
      </dgm:t>
    </dgm:pt>
    <dgm:pt modelId="{0EAC8026-1236-4F1C-B4ED-52E9687746E3}" type="parTrans" cxnId="{A67B8495-E143-48F5-BCF8-C580912A979B}">
      <dgm:prSet/>
      <dgm:spPr/>
      <dgm:t>
        <a:bodyPr/>
        <a:lstStyle/>
        <a:p>
          <a:endParaRPr lang="en-US"/>
        </a:p>
      </dgm:t>
    </dgm:pt>
    <dgm:pt modelId="{5350C68B-6760-4918-AEDF-BE20C81A9C37}" type="sibTrans" cxnId="{A67B8495-E143-48F5-BCF8-C580912A979B}">
      <dgm:prSet/>
      <dgm:spPr/>
      <dgm:t>
        <a:bodyPr/>
        <a:lstStyle/>
        <a:p>
          <a:endParaRPr lang="en-US"/>
        </a:p>
      </dgm:t>
    </dgm:pt>
    <dgm:pt modelId="{ABFC31B0-90FA-4492-B0D4-E00A2C479A28}" type="pres">
      <dgm:prSet presAssocID="{52DB1803-A0A3-4183-970C-CDFFB5761EAC}" presName="root" presStyleCnt="0">
        <dgm:presLayoutVars>
          <dgm:dir/>
          <dgm:resizeHandles val="exact"/>
        </dgm:presLayoutVars>
      </dgm:prSet>
      <dgm:spPr/>
    </dgm:pt>
    <dgm:pt modelId="{A46FA620-C5C3-4505-BB02-D728E4FD9782}" type="pres">
      <dgm:prSet presAssocID="{B921F5B7-BEEE-42EC-A00F-69B0398B24CD}" presName="compNode" presStyleCnt="0"/>
      <dgm:spPr/>
    </dgm:pt>
    <dgm:pt modelId="{00D08AE7-2257-4CA2-B257-7229A592C713}" type="pres">
      <dgm:prSet presAssocID="{B921F5B7-BEEE-42EC-A00F-69B0398B24CD}" presName="bgRect" presStyleLbl="bgShp" presStyleIdx="0" presStyleCnt="2"/>
      <dgm:spPr/>
    </dgm:pt>
    <dgm:pt modelId="{D66DC616-082B-482A-B802-A38A225C9F3B}" type="pres">
      <dgm:prSet presAssocID="{B921F5B7-BEEE-42EC-A00F-69B0398B24C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91A4CBB0-14EF-428F-B6BC-5DE32DFC3422}" type="pres">
      <dgm:prSet presAssocID="{B921F5B7-BEEE-42EC-A00F-69B0398B24CD}" presName="spaceRect" presStyleCnt="0"/>
      <dgm:spPr/>
    </dgm:pt>
    <dgm:pt modelId="{1DC25AA4-C9CC-4DC5-8F73-78BD033CB6C4}" type="pres">
      <dgm:prSet presAssocID="{B921F5B7-BEEE-42EC-A00F-69B0398B24CD}" presName="parTx" presStyleLbl="revTx" presStyleIdx="0" presStyleCnt="2">
        <dgm:presLayoutVars>
          <dgm:chMax val="0"/>
          <dgm:chPref val="0"/>
        </dgm:presLayoutVars>
      </dgm:prSet>
      <dgm:spPr/>
    </dgm:pt>
    <dgm:pt modelId="{C5FB3AE0-98E0-4B70-B409-481ABF1C1E5F}" type="pres">
      <dgm:prSet presAssocID="{BFBBD89F-F46C-4996-8058-F7320F79EF00}" presName="sibTrans" presStyleCnt="0"/>
      <dgm:spPr/>
    </dgm:pt>
    <dgm:pt modelId="{5D0E459B-82F3-47A5-844B-AFB74FF9C5A0}" type="pres">
      <dgm:prSet presAssocID="{06BD262A-F932-4690-A4B4-F75ABE280007}" presName="compNode" presStyleCnt="0"/>
      <dgm:spPr/>
    </dgm:pt>
    <dgm:pt modelId="{E2340F51-26D1-456C-99CF-8A5159D145FD}" type="pres">
      <dgm:prSet presAssocID="{06BD262A-F932-4690-A4B4-F75ABE280007}" presName="bgRect" presStyleLbl="bgShp" presStyleIdx="1" presStyleCnt="2"/>
      <dgm:spPr/>
    </dgm:pt>
    <dgm:pt modelId="{04A94072-7921-48E3-AF0F-FA169C775C3B}" type="pres">
      <dgm:prSet presAssocID="{06BD262A-F932-4690-A4B4-F75ABE28000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8D542E2-F82C-4B6D-A3E6-3734C07F3F58}" type="pres">
      <dgm:prSet presAssocID="{06BD262A-F932-4690-A4B4-F75ABE280007}" presName="spaceRect" presStyleCnt="0"/>
      <dgm:spPr/>
    </dgm:pt>
    <dgm:pt modelId="{BB82C7AC-3FC6-4E46-9302-5ED187824749}" type="pres">
      <dgm:prSet presAssocID="{06BD262A-F932-4690-A4B4-F75ABE28000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5A67B36-74DC-4CF5-91CB-4A8184D6645A}" type="presOf" srcId="{06BD262A-F932-4690-A4B4-F75ABE280007}" destId="{BB82C7AC-3FC6-4E46-9302-5ED187824749}" srcOrd="0" destOrd="0" presId="urn:microsoft.com/office/officeart/2018/2/layout/IconVerticalSolidList"/>
    <dgm:cxn modelId="{65EF9840-E032-4407-B6EC-3D6F9078A137}" type="presOf" srcId="{B921F5B7-BEEE-42EC-A00F-69B0398B24CD}" destId="{1DC25AA4-C9CC-4DC5-8F73-78BD033CB6C4}" srcOrd="0" destOrd="0" presId="urn:microsoft.com/office/officeart/2018/2/layout/IconVerticalSolidList"/>
    <dgm:cxn modelId="{A67B8495-E143-48F5-BCF8-C580912A979B}" srcId="{52DB1803-A0A3-4183-970C-CDFFB5761EAC}" destId="{06BD262A-F932-4690-A4B4-F75ABE280007}" srcOrd="1" destOrd="0" parTransId="{0EAC8026-1236-4F1C-B4ED-52E9687746E3}" sibTransId="{5350C68B-6760-4918-AEDF-BE20C81A9C37}"/>
    <dgm:cxn modelId="{CC749EC2-E68A-416E-9E2C-174E623FD9DE}" type="presOf" srcId="{52DB1803-A0A3-4183-970C-CDFFB5761EAC}" destId="{ABFC31B0-90FA-4492-B0D4-E00A2C479A28}" srcOrd="0" destOrd="0" presId="urn:microsoft.com/office/officeart/2018/2/layout/IconVerticalSolidList"/>
    <dgm:cxn modelId="{96BDB0C8-17B7-4D47-A629-5025305B0614}" srcId="{52DB1803-A0A3-4183-970C-CDFFB5761EAC}" destId="{B921F5B7-BEEE-42EC-A00F-69B0398B24CD}" srcOrd="0" destOrd="0" parTransId="{E30B53C8-779F-4868-BBF2-48CD2918D819}" sibTransId="{BFBBD89F-F46C-4996-8058-F7320F79EF00}"/>
    <dgm:cxn modelId="{9B62EDC1-4029-423F-949A-56D914858D5A}" type="presParOf" srcId="{ABFC31B0-90FA-4492-B0D4-E00A2C479A28}" destId="{A46FA620-C5C3-4505-BB02-D728E4FD9782}" srcOrd="0" destOrd="0" presId="urn:microsoft.com/office/officeart/2018/2/layout/IconVerticalSolidList"/>
    <dgm:cxn modelId="{7F0658E8-0450-44BB-BED0-59D1604CF985}" type="presParOf" srcId="{A46FA620-C5C3-4505-BB02-D728E4FD9782}" destId="{00D08AE7-2257-4CA2-B257-7229A592C713}" srcOrd="0" destOrd="0" presId="urn:microsoft.com/office/officeart/2018/2/layout/IconVerticalSolidList"/>
    <dgm:cxn modelId="{3021D51D-79D3-40FF-9A46-7CDBFC6DE8DC}" type="presParOf" srcId="{A46FA620-C5C3-4505-BB02-D728E4FD9782}" destId="{D66DC616-082B-482A-B802-A38A225C9F3B}" srcOrd="1" destOrd="0" presId="urn:microsoft.com/office/officeart/2018/2/layout/IconVerticalSolidList"/>
    <dgm:cxn modelId="{CAFB8DDC-3FB7-4F0D-A027-4857939CD40E}" type="presParOf" srcId="{A46FA620-C5C3-4505-BB02-D728E4FD9782}" destId="{91A4CBB0-14EF-428F-B6BC-5DE32DFC3422}" srcOrd="2" destOrd="0" presId="urn:microsoft.com/office/officeart/2018/2/layout/IconVerticalSolidList"/>
    <dgm:cxn modelId="{64E1248D-E383-44B8-BD1B-7E5C124FB53A}" type="presParOf" srcId="{A46FA620-C5C3-4505-BB02-D728E4FD9782}" destId="{1DC25AA4-C9CC-4DC5-8F73-78BD033CB6C4}" srcOrd="3" destOrd="0" presId="urn:microsoft.com/office/officeart/2018/2/layout/IconVerticalSolidList"/>
    <dgm:cxn modelId="{10BB4D54-B999-4863-BFF6-6EB7ABE29F5D}" type="presParOf" srcId="{ABFC31B0-90FA-4492-B0D4-E00A2C479A28}" destId="{C5FB3AE0-98E0-4B70-B409-481ABF1C1E5F}" srcOrd="1" destOrd="0" presId="urn:microsoft.com/office/officeart/2018/2/layout/IconVerticalSolidList"/>
    <dgm:cxn modelId="{68B4B07D-2D38-42F4-BA0E-BCEE9DE23A91}" type="presParOf" srcId="{ABFC31B0-90FA-4492-B0D4-E00A2C479A28}" destId="{5D0E459B-82F3-47A5-844B-AFB74FF9C5A0}" srcOrd="2" destOrd="0" presId="urn:microsoft.com/office/officeart/2018/2/layout/IconVerticalSolidList"/>
    <dgm:cxn modelId="{8280D983-CB35-4E9A-AC95-7AE894B41113}" type="presParOf" srcId="{5D0E459B-82F3-47A5-844B-AFB74FF9C5A0}" destId="{E2340F51-26D1-456C-99CF-8A5159D145FD}" srcOrd="0" destOrd="0" presId="urn:microsoft.com/office/officeart/2018/2/layout/IconVerticalSolidList"/>
    <dgm:cxn modelId="{3FC92A68-DFA4-4155-939E-CE5DC4477650}" type="presParOf" srcId="{5D0E459B-82F3-47A5-844B-AFB74FF9C5A0}" destId="{04A94072-7921-48E3-AF0F-FA169C775C3B}" srcOrd="1" destOrd="0" presId="urn:microsoft.com/office/officeart/2018/2/layout/IconVerticalSolidList"/>
    <dgm:cxn modelId="{4530AB6D-AF0B-47C5-A21A-3807358E6BD7}" type="presParOf" srcId="{5D0E459B-82F3-47A5-844B-AFB74FF9C5A0}" destId="{58D542E2-F82C-4B6D-A3E6-3734C07F3F58}" srcOrd="2" destOrd="0" presId="urn:microsoft.com/office/officeart/2018/2/layout/IconVerticalSolidList"/>
    <dgm:cxn modelId="{359CAC5A-78BB-4D1A-B346-F2955223200D}" type="presParOf" srcId="{5D0E459B-82F3-47A5-844B-AFB74FF9C5A0}" destId="{BB82C7AC-3FC6-4E46-9302-5ED18782474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144BB7-9114-49D9-9B73-3782BBDC5F3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7943A5-8482-48C1-AEA3-D15ED0F84C6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/>
            <a:t>Four groups of 6-8 participants </a:t>
          </a:r>
        </a:p>
      </dgm:t>
    </dgm:pt>
    <dgm:pt modelId="{D6CD8E22-AEA0-4AE4-A20F-6CDFA971A223}" type="parTrans" cxnId="{33BC3770-3CC7-4C5D-958E-3157BD3A1A0B}">
      <dgm:prSet/>
      <dgm:spPr/>
      <dgm:t>
        <a:bodyPr/>
        <a:lstStyle/>
        <a:p>
          <a:endParaRPr lang="en-US"/>
        </a:p>
      </dgm:t>
    </dgm:pt>
    <dgm:pt modelId="{F4ECE980-DE43-4EE3-AB1D-F9D20C6C0F81}" type="sibTrans" cxnId="{33BC3770-3CC7-4C5D-958E-3157BD3A1A0B}">
      <dgm:prSet/>
      <dgm:spPr/>
      <dgm:t>
        <a:bodyPr/>
        <a:lstStyle/>
        <a:p>
          <a:endParaRPr lang="en-US"/>
        </a:p>
      </dgm:t>
    </dgm:pt>
    <dgm:pt modelId="{E1C06B6A-A620-446A-8302-A4A49854486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300"/>
            <a:t>Each had varying experience with PCOR (from little to no knowledge of PCOR to those with more experience with PCOR)</a:t>
          </a:r>
        </a:p>
      </dgm:t>
    </dgm:pt>
    <dgm:pt modelId="{F1523726-27D4-4ADA-8460-30CA9021DFB8}" type="parTrans" cxnId="{0039C25D-9325-4EE4-BF30-86248CE7FF5E}">
      <dgm:prSet/>
      <dgm:spPr/>
      <dgm:t>
        <a:bodyPr/>
        <a:lstStyle/>
        <a:p>
          <a:endParaRPr lang="en-US"/>
        </a:p>
      </dgm:t>
    </dgm:pt>
    <dgm:pt modelId="{97DA10F8-AAE4-427B-9FB7-4C21E4E35394}" type="sibTrans" cxnId="{0039C25D-9325-4EE4-BF30-86248CE7FF5E}">
      <dgm:prSet/>
      <dgm:spPr/>
      <dgm:t>
        <a:bodyPr/>
        <a:lstStyle/>
        <a:p>
          <a:endParaRPr lang="en-US"/>
        </a:p>
      </dgm:t>
    </dgm:pt>
    <dgm:pt modelId="{F15FA818-DB19-43C2-8286-0C02EC71F25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300"/>
            <a:t>2 groups of Older Adults, 1 group of PhD Students, and 1 group of academic leaders/faculty</a:t>
          </a:r>
        </a:p>
      </dgm:t>
    </dgm:pt>
    <dgm:pt modelId="{EE96A0B9-A1C0-4FA8-8CB1-A052687CF55C}" type="parTrans" cxnId="{221DA5F8-2E50-43EF-857F-CA09FA5B7433}">
      <dgm:prSet/>
      <dgm:spPr/>
      <dgm:t>
        <a:bodyPr/>
        <a:lstStyle/>
        <a:p>
          <a:endParaRPr lang="en-US"/>
        </a:p>
      </dgm:t>
    </dgm:pt>
    <dgm:pt modelId="{55B6BA75-9118-4D10-AD2E-DE25FD6BA237}" type="sibTrans" cxnId="{221DA5F8-2E50-43EF-857F-CA09FA5B7433}">
      <dgm:prSet/>
      <dgm:spPr/>
      <dgm:t>
        <a:bodyPr/>
        <a:lstStyle/>
        <a:p>
          <a:endParaRPr lang="en-US"/>
        </a:p>
      </dgm:t>
    </dgm:pt>
    <dgm:pt modelId="{4B451B1A-12C6-4ADB-AB24-F229D8BFDA2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300" b="0" i="0"/>
            <a:t>13 Older Adults, 8 Students, and 5 Academic Leaders</a:t>
          </a:r>
          <a:endParaRPr lang="en-US" sz="2300"/>
        </a:p>
      </dgm:t>
    </dgm:pt>
    <dgm:pt modelId="{4323C1E7-18B8-48F4-989C-A95F68FCC072}" type="parTrans" cxnId="{D38D0C1A-FE3D-4CDF-B053-D61B68EE5A36}">
      <dgm:prSet/>
      <dgm:spPr/>
      <dgm:t>
        <a:bodyPr/>
        <a:lstStyle/>
        <a:p>
          <a:endParaRPr lang="en-US"/>
        </a:p>
      </dgm:t>
    </dgm:pt>
    <dgm:pt modelId="{EDB7755F-D690-4077-8D9D-5E677E0C79C0}" type="sibTrans" cxnId="{D38D0C1A-FE3D-4CDF-B053-D61B68EE5A36}">
      <dgm:prSet/>
      <dgm:spPr/>
      <dgm:t>
        <a:bodyPr/>
        <a:lstStyle/>
        <a:p>
          <a:endParaRPr lang="en-US"/>
        </a:p>
      </dgm:t>
    </dgm:pt>
    <dgm:pt modelId="{5661D9AB-2D2D-4E71-9B40-14612B11A7BA}" type="pres">
      <dgm:prSet presAssocID="{5C144BB7-9114-49D9-9B73-3782BBDC5F36}" presName="root" presStyleCnt="0">
        <dgm:presLayoutVars>
          <dgm:dir/>
          <dgm:resizeHandles val="exact"/>
        </dgm:presLayoutVars>
      </dgm:prSet>
      <dgm:spPr/>
    </dgm:pt>
    <dgm:pt modelId="{5B0EAB5D-EE1D-48CB-BC1C-3CFBE59FC070}" type="pres">
      <dgm:prSet presAssocID="{2A7943A5-8482-48C1-AEA3-D15ED0F84C6A}" presName="compNode" presStyleCnt="0"/>
      <dgm:spPr/>
    </dgm:pt>
    <dgm:pt modelId="{EBCF5ECD-EB26-4EEA-925F-4EC80D0BE774}" type="pres">
      <dgm:prSet presAssocID="{2A7943A5-8482-48C1-AEA3-D15ED0F84C6A}" presName="bgRect" presStyleLbl="bgShp" presStyleIdx="0" presStyleCnt="4"/>
      <dgm:spPr/>
    </dgm:pt>
    <dgm:pt modelId="{04FFD188-4B19-40BD-8053-73A48099626A}" type="pres">
      <dgm:prSet presAssocID="{2A7943A5-8482-48C1-AEA3-D15ED0F84C6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D4A291E-2201-4E61-82EE-86AEC28A73EB}" type="pres">
      <dgm:prSet presAssocID="{2A7943A5-8482-48C1-AEA3-D15ED0F84C6A}" presName="spaceRect" presStyleCnt="0"/>
      <dgm:spPr/>
    </dgm:pt>
    <dgm:pt modelId="{78CB303A-0B54-455F-8BAF-EE88D41FF1AE}" type="pres">
      <dgm:prSet presAssocID="{2A7943A5-8482-48C1-AEA3-D15ED0F84C6A}" presName="parTx" presStyleLbl="revTx" presStyleIdx="0" presStyleCnt="4">
        <dgm:presLayoutVars>
          <dgm:chMax val="0"/>
          <dgm:chPref val="0"/>
        </dgm:presLayoutVars>
      </dgm:prSet>
      <dgm:spPr/>
    </dgm:pt>
    <dgm:pt modelId="{6B688138-5300-48EB-A310-DD869159EF50}" type="pres">
      <dgm:prSet presAssocID="{F4ECE980-DE43-4EE3-AB1D-F9D20C6C0F81}" presName="sibTrans" presStyleCnt="0"/>
      <dgm:spPr/>
    </dgm:pt>
    <dgm:pt modelId="{86B0C995-F5BE-4959-A8FC-5E4EEC252F53}" type="pres">
      <dgm:prSet presAssocID="{E1C06B6A-A620-446A-8302-A4A498544862}" presName="compNode" presStyleCnt="0"/>
      <dgm:spPr/>
    </dgm:pt>
    <dgm:pt modelId="{010CDCCF-B7B3-4457-B18D-D69B85434167}" type="pres">
      <dgm:prSet presAssocID="{E1C06B6A-A620-446A-8302-A4A498544862}" presName="bgRect" presStyleLbl="bgShp" presStyleIdx="1" presStyleCnt="4"/>
      <dgm:spPr/>
    </dgm:pt>
    <dgm:pt modelId="{5CB8F91B-DD00-42A9-ACD4-5776974AED74}" type="pres">
      <dgm:prSet presAssocID="{E1C06B6A-A620-446A-8302-A4A49854486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E8A060A-13AF-4D04-91F4-D908F8FB20AA}" type="pres">
      <dgm:prSet presAssocID="{E1C06B6A-A620-446A-8302-A4A498544862}" presName="spaceRect" presStyleCnt="0"/>
      <dgm:spPr/>
    </dgm:pt>
    <dgm:pt modelId="{DCF67401-9E33-4CD3-90E9-793F720A5611}" type="pres">
      <dgm:prSet presAssocID="{E1C06B6A-A620-446A-8302-A4A498544862}" presName="parTx" presStyleLbl="revTx" presStyleIdx="1" presStyleCnt="4">
        <dgm:presLayoutVars>
          <dgm:chMax val="0"/>
          <dgm:chPref val="0"/>
        </dgm:presLayoutVars>
      </dgm:prSet>
      <dgm:spPr/>
    </dgm:pt>
    <dgm:pt modelId="{E3D393CD-1DD5-4E7C-9F32-9003F32CBF18}" type="pres">
      <dgm:prSet presAssocID="{97DA10F8-AAE4-427B-9FB7-4C21E4E35394}" presName="sibTrans" presStyleCnt="0"/>
      <dgm:spPr/>
    </dgm:pt>
    <dgm:pt modelId="{DC5EEA9B-355E-4631-914E-59BBD057AA01}" type="pres">
      <dgm:prSet presAssocID="{F15FA818-DB19-43C2-8286-0C02EC71F25A}" presName="compNode" presStyleCnt="0"/>
      <dgm:spPr/>
    </dgm:pt>
    <dgm:pt modelId="{22E73094-9707-415F-8E57-D88216CFBC9D}" type="pres">
      <dgm:prSet presAssocID="{F15FA818-DB19-43C2-8286-0C02EC71F25A}" presName="bgRect" presStyleLbl="bgShp" presStyleIdx="2" presStyleCnt="4"/>
      <dgm:spPr/>
    </dgm:pt>
    <dgm:pt modelId="{43AA5447-FA2C-4CE6-AE91-C6B83AA76DEA}" type="pres">
      <dgm:prSet presAssocID="{F15FA818-DB19-43C2-8286-0C02EC71F2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 with solid fill"/>
        </a:ext>
      </dgm:extLst>
    </dgm:pt>
    <dgm:pt modelId="{B2574B3C-8157-4BFA-9365-05CFD4013432}" type="pres">
      <dgm:prSet presAssocID="{F15FA818-DB19-43C2-8286-0C02EC71F25A}" presName="spaceRect" presStyleCnt="0"/>
      <dgm:spPr/>
    </dgm:pt>
    <dgm:pt modelId="{454F9B94-0BF5-4617-AE67-C00BB40B6DDC}" type="pres">
      <dgm:prSet presAssocID="{F15FA818-DB19-43C2-8286-0C02EC71F25A}" presName="parTx" presStyleLbl="revTx" presStyleIdx="2" presStyleCnt="4">
        <dgm:presLayoutVars>
          <dgm:chMax val="0"/>
          <dgm:chPref val="0"/>
        </dgm:presLayoutVars>
      </dgm:prSet>
      <dgm:spPr/>
    </dgm:pt>
    <dgm:pt modelId="{14F4055D-1B5D-4728-9D91-ECAA493BB9D6}" type="pres">
      <dgm:prSet presAssocID="{55B6BA75-9118-4D10-AD2E-DE25FD6BA237}" presName="sibTrans" presStyleCnt="0"/>
      <dgm:spPr/>
    </dgm:pt>
    <dgm:pt modelId="{BCE83B46-9AE2-4651-9D81-78B36EF05085}" type="pres">
      <dgm:prSet presAssocID="{4B451B1A-12C6-4ADB-AB24-F229D8BFDA28}" presName="compNode" presStyleCnt="0"/>
      <dgm:spPr/>
    </dgm:pt>
    <dgm:pt modelId="{3D64C181-1674-4EEE-AF0D-4871A19AE377}" type="pres">
      <dgm:prSet presAssocID="{4B451B1A-12C6-4ADB-AB24-F229D8BFDA28}" presName="bgRect" presStyleLbl="bgShp" presStyleIdx="3" presStyleCnt="4"/>
      <dgm:spPr/>
    </dgm:pt>
    <dgm:pt modelId="{F078091E-BC2F-45C1-B27B-A2EBD833F177}" type="pres">
      <dgm:prSet presAssocID="{4B451B1A-12C6-4ADB-AB24-F229D8BFDA2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of people with solid fill"/>
        </a:ext>
      </dgm:extLst>
    </dgm:pt>
    <dgm:pt modelId="{0F3B6977-26D2-4650-9976-D8FE5AC6AE7E}" type="pres">
      <dgm:prSet presAssocID="{4B451B1A-12C6-4ADB-AB24-F229D8BFDA28}" presName="spaceRect" presStyleCnt="0"/>
      <dgm:spPr/>
    </dgm:pt>
    <dgm:pt modelId="{14377F25-FEB2-4845-8E41-AAF8346AB34D}" type="pres">
      <dgm:prSet presAssocID="{4B451B1A-12C6-4ADB-AB24-F229D8BFDA2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7FD1712-AFB1-4C40-AF8C-CF87544A013F}" type="presOf" srcId="{4B451B1A-12C6-4ADB-AB24-F229D8BFDA28}" destId="{14377F25-FEB2-4845-8E41-AAF8346AB34D}" srcOrd="0" destOrd="0" presId="urn:microsoft.com/office/officeart/2018/2/layout/IconVerticalSolidList"/>
    <dgm:cxn modelId="{D38D0C1A-FE3D-4CDF-B053-D61B68EE5A36}" srcId="{5C144BB7-9114-49D9-9B73-3782BBDC5F36}" destId="{4B451B1A-12C6-4ADB-AB24-F229D8BFDA28}" srcOrd="3" destOrd="0" parTransId="{4323C1E7-18B8-48F4-989C-A95F68FCC072}" sibTransId="{EDB7755F-D690-4077-8D9D-5E677E0C79C0}"/>
    <dgm:cxn modelId="{0F713921-3E8F-44D1-80A2-840D2E3C594E}" type="presOf" srcId="{F15FA818-DB19-43C2-8286-0C02EC71F25A}" destId="{454F9B94-0BF5-4617-AE67-C00BB40B6DDC}" srcOrd="0" destOrd="0" presId="urn:microsoft.com/office/officeart/2018/2/layout/IconVerticalSolidList"/>
    <dgm:cxn modelId="{0039C25D-9325-4EE4-BF30-86248CE7FF5E}" srcId="{5C144BB7-9114-49D9-9B73-3782BBDC5F36}" destId="{E1C06B6A-A620-446A-8302-A4A498544862}" srcOrd="1" destOrd="0" parTransId="{F1523726-27D4-4ADA-8460-30CA9021DFB8}" sibTransId="{97DA10F8-AAE4-427B-9FB7-4C21E4E35394}"/>
    <dgm:cxn modelId="{83CD1B44-A42A-408F-B74F-3E1579E62478}" type="presOf" srcId="{2A7943A5-8482-48C1-AEA3-D15ED0F84C6A}" destId="{78CB303A-0B54-455F-8BAF-EE88D41FF1AE}" srcOrd="0" destOrd="0" presId="urn:microsoft.com/office/officeart/2018/2/layout/IconVerticalSolidList"/>
    <dgm:cxn modelId="{33BC3770-3CC7-4C5D-958E-3157BD3A1A0B}" srcId="{5C144BB7-9114-49D9-9B73-3782BBDC5F36}" destId="{2A7943A5-8482-48C1-AEA3-D15ED0F84C6A}" srcOrd="0" destOrd="0" parTransId="{D6CD8E22-AEA0-4AE4-A20F-6CDFA971A223}" sibTransId="{F4ECE980-DE43-4EE3-AB1D-F9D20C6C0F81}"/>
    <dgm:cxn modelId="{D4F5A65A-4D03-435F-82FD-05E5F127CCD1}" type="presOf" srcId="{5C144BB7-9114-49D9-9B73-3782BBDC5F36}" destId="{5661D9AB-2D2D-4E71-9B40-14612B11A7BA}" srcOrd="0" destOrd="0" presId="urn:microsoft.com/office/officeart/2018/2/layout/IconVerticalSolidList"/>
    <dgm:cxn modelId="{57C394A6-9732-4588-B657-6B5F1CD980B8}" type="presOf" srcId="{E1C06B6A-A620-446A-8302-A4A498544862}" destId="{DCF67401-9E33-4CD3-90E9-793F720A5611}" srcOrd="0" destOrd="0" presId="urn:microsoft.com/office/officeart/2018/2/layout/IconVerticalSolidList"/>
    <dgm:cxn modelId="{221DA5F8-2E50-43EF-857F-CA09FA5B7433}" srcId="{5C144BB7-9114-49D9-9B73-3782BBDC5F36}" destId="{F15FA818-DB19-43C2-8286-0C02EC71F25A}" srcOrd="2" destOrd="0" parTransId="{EE96A0B9-A1C0-4FA8-8CB1-A052687CF55C}" sibTransId="{55B6BA75-9118-4D10-AD2E-DE25FD6BA237}"/>
    <dgm:cxn modelId="{1BB51197-E1C4-418F-8DFE-FB3EF1833FAA}" type="presParOf" srcId="{5661D9AB-2D2D-4E71-9B40-14612B11A7BA}" destId="{5B0EAB5D-EE1D-48CB-BC1C-3CFBE59FC070}" srcOrd="0" destOrd="0" presId="urn:microsoft.com/office/officeart/2018/2/layout/IconVerticalSolidList"/>
    <dgm:cxn modelId="{4E9FEFED-F49F-49B4-A919-C61099CFBA53}" type="presParOf" srcId="{5B0EAB5D-EE1D-48CB-BC1C-3CFBE59FC070}" destId="{EBCF5ECD-EB26-4EEA-925F-4EC80D0BE774}" srcOrd="0" destOrd="0" presId="urn:microsoft.com/office/officeart/2018/2/layout/IconVerticalSolidList"/>
    <dgm:cxn modelId="{09F536DE-CE1E-4AA9-AB9A-831056E42339}" type="presParOf" srcId="{5B0EAB5D-EE1D-48CB-BC1C-3CFBE59FC070}" destId="{04FFD188-4B19-40BD-8053-73A48099626A}" srcOrd="1" destOrd="0" presId="urn:microsoft.com/office/officeart/2018/2/layout/IconVerticalSolidList"/>
    <dgm:cxn modelId="{0D13406D-DEBD-4D63-8665-0FFA23D7D7FC}" type="presParOf" srcId="{5B0EAB5D-EE1D-48CB-BC1C-3CFBE59FC070}" destId="{ED4A291E-2201-4E61-82EE-86AEC28A73EB}" srcOrd="2" destOrd="0" presId="urn:microsoft.com/office/officeart/2018/2/layout/IconVerticalSolidList"/>
    <dgm:cxn modelId="{610951D5-5B1E-4F7E-B1D0-2B269687AE19}" type="presParOf" srcId="{5B0EAB5D-EE1D-48CB-BC1C-3CFBE59FC070}" destId="{78CB303A-0B54-455F-8BAF-EE88D41FF1AE}" srcOrd="3" destOrd="0" presId="urn:microsoft.com/office/officeart/2018/2/layout/IconVerticalSolidList"/>
    <dgm:cxn modelId="{3F405660-188E-418E-95BA-C03CD9236D59}" type="presParOf" srcId="{5661D9AB-2D2D-4E71-9B40-14612B11A7BA}" destId="{6B688138-5300-48EB-A310-DD869159EF50}" srcOrd="1" destOrd="0" presId="urn:microsoft.com/office/officeart/2018/2/layout/IconVerticalSolidList"/>
    <dgm:cxn modelId="{E4C5CFB9-EB4A-4D67-BA91-115EBF01B57D}" type="presParOf" srcId="{5661D9AB-2D2D-4E71-9B40-14612B11A7BA}" destId="{86B0C995-F5BE-4959-A8FC-5E4EEC252F53}" srcOrd="2" destOrd="0" presId="urn:microsoft.com/office/officeart/2018/2/layout/IconVerticalSolidList"/>
    <dgm:cxn modelId="{1A9A186D-6A75-4A8F-BCB5-F00FBD9D96A2}" type="presParOf" srcId="{86B0C995-F5BE-4959-A8FC-5E4EEC252F53}" destId="{010CDCCF-B7B3-4457-B18D-D69B85434167}" srcOrd="0" destOrd="0" presId="urn:microsoft.com/office/officeart/2018/2/layout/IconVerticalSolidList"/>
    <dgm:cxn modelId="{D9DD2618-08F9-432D-A1A8-4632B128D562}" type="presParOf" srcId="{86B0C995-F5BE-4959-A8FC-5E4EEC252F53}" destId="{5CB8F91B-DD00-42A9-ACD4-5776974AED74}" srcOrd="1" destOrd="0" presId="urn:microsoft.com/office/officeart/2018/2/layout/IconVerticalSolidList"/>
    <dgm:cxn modelId="{66225AB4-A529-4CDB-8372-A3278EFA4B2A}" type="presParOf" srcId="{86B0C995-F5BE-4959-A8FC-5E4EEC252F53}" destId="{3E8A060A-13AF-4D04-91F4-D908F8FB20AA}" srcOrd="2" destOrd="0" presId="urn:microsoft.com/office/officeart/2018/2/layout/IconVerticalSolidList"/>
    <dgm:cxn modelId="{00AA12C3-3898-4A27-AF38-F9E2C479E92D}" type="presParOf" srcId="{86B0C995-F5BE-4959-A8FC-5E4EEC252F53}" destId="{DCF67401-9E33-4CD3-90E9-793F720A5611}" srcOrd="3" destOrd="0" presId="urn:microsoft.com/office/officeart/2018/2/layout/IconVerticalSolidList"/>
    <dgm:cxn modelId="{0322C599-9665-4FCA-8993-9408F5057199}" type="presParOf" srcId="{5661D9AB-2D2D-4E71-9B40-14612B11A7BA}" destId="{E3D393CD-1DD5-4E7C-9F32-9003F32CBF18}" srcOrd="3" destOrd="0" presId="urn:microsoft.com/office/officeart/2018/2/layout/IconVerticalSolidList"/>
    <dgm:cxn modelId="{10FAB96F-9B34-4B40-B301-7F427A947816}" type="presParOf" srcId="{5661D9AB-2D2D-4E71-9B40-14612B11A7BA}" destId="{DC5EEA9B-355E-4631-914E-59BBD057AA01}" srcOrd="4" destOrd="0" presId="urn:microsoft.com/office/officeart/2018/2/layout/IconVerticalSolidList"/>
    <dgm:cxn modelId="{E59FD708-39D9-4563-A483-AA1FE5B95EB6}" type="presParOf" srcId="{DC5EEA9B-355E-4631-914E-59BBD057AA01}" destId="{22E73094-9707-415F-8E57-D88216CFBC9D}" srcOrd="0" destOrd="0" presId="urn:microsoft.com/office/officeart/2018/2/layout/IconVerticalSolidList"/>
    <dgm:cxn modelId="{FFB1B755-BD23-4233-8941-B87164F96554}" type="presParOf" srcId="{DC5EEA9B-355E-4631-914E-59BBD057AA01}" destId="{43AA5447-FA2C-4CE6-AE91-C6B83AA76DEA}" srcOrd="1" destOrd="0" presId="urn:microsoft.com/office/officeart/2018/2/layout/IconVerticalSolidList"/>
    <dgm:cxn modelId="{86F24E72-B67A-41AB-BF92-68B3D652C974}" type="presParOf" srcId="{DC5EEA9B-355E-4631-914E-59BBD057AA01}" destId="{B2574B3C-8157-4BFA-9365-05CFD4013432}" srcOrd="2" destOrd="0" presId="urn:microsoft.com/office/officeart/2018/2/layout/IconVerticalSolidList"/>
    <dgm:cxn modelId="{2D6AE6F7-CB8B-444B-A235-878DFAC0F33D}" type="presParOf" srcId="{DC5EEA9B-355E-4631-914E-59BBD057AA01}" destId="{454F9B94-0BF5-4617-AE67-C00BB40B6DDC}" srcOrd="3" destOrd="0" presId="urn:microsoft.com/office/officeart/2018/2/layout/IconVerticalSolidList"/>
    <dgm:cxn modelId="{B3AC435C-E0FF-44AA-90F4-52B1D6A85F88}" type="presParOf" srcId="{5661D9AB-2D2D-4E71-9B40-14612B11A7BA}" destId="{14F4055D-1B5D-4728-9D91-ECAA493BB9D6}" srcOrd="5" destOrd="0" presId="urn:microsoft.com/office/officeart/2018/2/layout/IconVerticalSolidList"/>
    <dgm:cxn modelId="{5225E82E-9E0D-4AEF-828C-D9A3EA8F8477}" type="presParOf" srcId="{5661D9AB-2D2D-4E71-9B40-14612B11A7BA}" destId="{BCE83B46-9AE2-4651-9D81-78B36EF05085}" srcOrd="6" destOrd="0" presId="urn:microsoft.com/office/officeart/2018/2/layout/IconVerticalSolidList"/>
    <dgm:cxn modelId="{B9A9BFD6-1C3A-47B4-B275-CBD9CE4C9F51}" type="presParOf" srcId="{BCE83B46-9AE2-4651-9D81-78B36EF05085}" destId="{3D64C181-1674-4EEE-AF0D-4871A19AE377}" srcOrd="0" destOrd="0" presId="urn:microsoft.com/office/officeart/2018/2/layout/IconVerticalSolidList"/>
    <dgm:cxn modelId="{D1034964-FEA7-4336-AFD1-878E39FD620E}" type="presParOf" srcId="{BCE83B46-9AE2-4651-9D81-78B36EF05085}" destId="{F078091E-BC2F-45C1-B27B-A2EBD833F177}" srcOrd="1" destOrd="0" presId="urn:microsoft.com/office/officeart/2018/2/layout/IconVerticalSolidList"/>
    <dgm:cxn modelId="{82DEE484-1F4D-4017-AFCD-F47E211CA971}" type="presParOf" srcId="{BCE83B46-9AE2-4651-9D81-78B36EF05085}" destId="{0F3B6977-26D2-4650-9976-D8FE5AC6AE7E}" srcOrd="2" destOrd="0" presId="urn:microsoft.com/office/officeart/2018/2/layout/IconVerticalSolidList"/>
    <dgm:cxn modelId="{F9477A2E-9191-4F09-96AE-CC5B09C5C67D}" type="presParOf" srcId="{BCE83B46-9AE2-4651-9D81-78B36EF05085}" destId="{14377F25-FEB2-4845-8E41-AAF8346AB3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748EEA-9EFF-481F-986A-3790DA52A93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980DBA-5D81-475A-B765-5C31857EA399}">
      <dgm:prSet custT="1"/>
      <dgm:spPr/>
      <dgm:t>
        <a:bodyPr/>
        <a:lstStyle/>
        <a:p>
          <a:pPr rtl="0"/>
          <a:r>
            <a:rPr lang="en-US" sz="2400">
              <a:latin typeface="Gill Sans MT" panose="020B0502020104020203"/>
            </a:rPr>
            <a:t>How do you feel the Focus Group findings influence our next steps?</a:t>
          </a:r>
          <a:endParaRPr lang="en-US" sz="2400"/>
        </a:p>
      </dgm:t>
    </dgm:pt>
    <dgm:pt modelId="{3171DEEB-6DA8-404F-A15F-0E386B839938}" type="parTrans" cxnId="{648397D9-099C-44BF-A180-E40AAF39AA91}">
      <dgm:prSet/>
      <dgm:spPr/>
      <dgm:t>
        <a:bodyPr/>
        <a:lstStyle/>
        <a:p>
          <a:endParaRPr lang="en-US"/>
        </a:p>
      </dgm:t>
    </dgm:pt>
    <dgm:pt modelId="{889D84FF-342F-40AB-A00C-068FF4C929DA}" type="sibTrans" cxnId="{648397D9-099C-44BF-A180-E40AAF39AA91}">
      <dgm:prSet/>
      <dgm:spPr/>
      <dgm:t>
        <a:bodyPr/>
        <a:lstStyle/>
        <a:p>
          <a:endParaRPr lang="en-US"/>
        </a:p>
      </dgm:t>
    </dgm:pt>
    <dgm:pt modelId="{63370E2B-5AA0-4783-9092-60525E076FD9}">
      <dgm:prSet custT="1"/>
      <dgm:spPr/>
      <dgm:t>
        <a:bodyPr/>
        <a:lstStyle/>
        <a:p>
          <a:pPr rtl="0"/>
          <a:r>
            <a:rPr lang="en-US" sz="2400">
              <a:latin typeface="Gill Sans MT" panose="020B0502020104020203"/>
            </a:rPr>
            <a:t>What surprised or excited you about the Focus Group finding? </a:t>
          </a:r>
          <a:endParaRPr lang="en-US" sz="2400"/>
        </a:p>
      </dgm:t>
    </dgm:pt>
    <dgm:pt modelId="{EF98EDDF-D0F1-443A-B341-DB1A4A6DC8AE}" type="parTrans" cxnId="{C9307B41-0BD6-49D9-ABAA-D80397EF28D6}">
      <dgm:prSet/>
      <dgm:spPr/>
      <dgm:t>
        <a:bodyPr/>
        <a:lstStyle/>
        <a:p>
          <a:endParaRPr lang="en-US"/>
        </a:p>
      </dgm:t>
    </dgm:pt>
    <dgm:pt modelId="{C326C1E6-3C75-49B1-AB85-28B1291BAA83}" type="sibTrans" cxnId="{C9307B41-0BD6-49D9-ABAA-D80397EF28D6}">
      <dgm:prSet/>
      <dgm:spPr/>
      <dgm:t>
        <a:bodyPr/>
        <a:lstStyle/>
        <a:p>
          <a:endParaRPr lang="en-US"/>
        </a:p>
      </dgm:t>
    </dgm:pt>
    <dgm:pt modelId="{62D36853-A99E-4BBE-8828-182A44121027}" type="pres">
      <dgm:prSet presAssocID="{70748EEA-9EFF-481F-986A-3790DA52A9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C5CE20-7614-456E-A5D7-8D97F8131CC7}" type="pres">
      <dgm:prSet presAssocID="{63370E2B-5AA0-4783-9092-60525E076FD9}" presName="hierRoot1" presStyleCnt="0"/>
      <dgm:spPr/>
    </dgm:pt>
    <dgm:pt modelId="{B905085C-2172-4799-A270-FDE06A7CABAB}" type="pres">
      <dgm:prSet presAssocID="{63370E2B-5AA0-4783-9092-60525E076FD9}" presName="composite" presStyleCnt="0"/>
      <dgm:spPr/>
    </dgm:pt>
    <dgm:pt modelId="{EDD78BA3-0D6D-4673-A424-71C27DF29575}" type="pres">
      <dgm:prSet presAssocID="{63370E2B-5AA0-4783-9092-60525E076FD9}" presName="background" presStyleLbl="node0" presStyleIdx="0" presStyleCnt="2"/>
      <dgm:spPr/>
    </dgm:pt>
    <dgm:pt modelId="{A996A587-2EE4-4A1C-B346-85B0AB32937A}" type="pres">
      <dgm:prSet presAssocID="{63370E2B-5AA0-4783-9092-60525E076FD9}" presName="text" presStyleLbl="fgAcc0" presStyleIdx="0" presStyleCnt="2">
        <dgm:presLayoutVars>
          <dgm:chPref val="3"/>
        </dgm:presLayoutVars>
      </dgm:prSet>
      <dgm:spPr/>
    </dgm:pt>
    <dgm:pt modelId="{D7DCB4EB-0751-4267-B6E3-7F5BB2562C8A}" type="pres">
      <dgm:prSet presAssocID="{63370E2B-5AA0-4783-9092-60525E076FD9}" presName="hierChild2" presStyleCnt="0"/>
      <dgm:spPr/>
    </dgm:pt>
    <dgm:pt modelId="{1333CF5D-E808-407E-8D74-2AA8BFBFFB65}" type="pres">
      <dgm:prSet presAssocID="{7E980DBA-5D81-475A-B765-5C31857EA399}" presName="hierRoot1" presStyleCnt="0"/>
      <dgm:spPr/>
    </dgm:pt>
    <dgm:pt modelId="{BAC13FFC-40BD-4DF5-A0FB-D6DCFF33BC9B}" type="pres">
      <dgm:prSet presAssocID="{7E980DBA-5D81-475A-B765-5C31857EA399}" presName="composite" presStyleCnt="0"/>
      <dgm:spPr/>
    </dgm:pt>
    <dgm:pt modelId="{BACCAEFA-BA1A-42A7-84A2-7315CEB90AF2}" type="pres">
      <dgm:prSet presAssocID="{7E980DBA-5D81-475A-B765-5C31857EA399}" presName="background" presStyleLbl="node0" presStyleIdx="1" presStyleCnt="2"/>
      <dgm:spPr/>
    </dgm:pt>
    <dgm:pt modelId="{8B197F7E-CB2C-47E4-8BAC-F15F7F675E27}" type="pres">
      <dgm:prSet presAssocID="{7E980DBA-5D81-475A-B765-5C31857EA399}" presName="text" presStyleLbl="fgAcc0" presStyleIdx="1" presStyleCnt="2">
        <dgm:presLayoutVars>
          <dgm:chPref val="3"/>
        </dgm:presLayoutVars>
      </dgm:prSet>
      <dgm:spPr/>
    </dgm:pt>
    <dgm:pt modelId="{7200954A-A408-4C33-9838-7D872FD872ED}" type="pres">
      <dgm:prSet presAssocID="{7E980DBA-5D81-475A-B765-5C31857EA399}" presName="hierChild2" presStyleCnt="0"/>
      <dgm:spPr/>
    </dgm:pt>
  </dgm:ptLst>
  <dgm:cxnLst>
    <dgm:cxn modelId="{C9307B41-0BD6-49D9-ABAA-D80397EF28D6}" srcId="{70748EEA-9EFF-481F-986A-3790DA52A937}" destId="{63370E2B-5AA0-4783-9092-60525E076FD9}" srcOrd="0" destOrd="0" parTransId="{EF98EDDF-D0F1-443A-B341-DB1A4A6DC8AE}" sibTransId="{C326C1E6-3C75-49B1-AB85-28B1291BAA83}"/>
    <dgm:cxn modelId="{A0799E48-9B9C-4CEF-81F9-6041D8737884}" type="presOf" srcId="{7E980DBA-5D81-475A-B765-5C31857EA399}" destId="{8B197F7E-CB2C-47E4-8BAC-F15F7F675E27}" srcOrd="0" destOrd="0" presId="urn:microsoft.com/office/officeart/2005/8/layout/hierarchy1"/>
    <dgm:cxn modelId="{8D351E76-0737-4B11-81D4-8D9D5656EEAE}" type="presOf" srcId="{70748EEA-9EFF-481F-986A-3790DA52A937}" destId="{62D36853-A99E-4BBE-8828-182A44121027}" srcOrd="0" destOrd="0" presId="urn:microsoft.com/office/officeart/2005/8/layout/hierarchy1"/>
    <dgm:cxn modelId="{509C1188-DDBF-4C0E-BCDD-A3A7884019D8}" type="presOf" srcId="{63370E2B-5AA0-4783-9092-60525E076FD9}" destId="{A996A587-2EE4-4A1C-B346-85B0AB32937A}" srcOrd="0" destOrd="0" presId="urn:microsoft.com/office/officeart/2005/8/layout/hierarchy1"/>
    <dgm:cxn modelId="{648397D9-099C-44BF-A180-E40AAF39AA91}" srcId="{70748EEA-9EFF-481F-986A-3790DA52A937}" destId="{7E980DBA-5D81-475A-B765-5C31857EA399}" srcOrd="1" destOrd="0" parTransId="{3171DEEB-6DA8-404F-A15F-0E386B839938}" sibTransId="{889D84FF-342F-40AB-A00C-068FF4C929DA}"/>
    <dgm:cxn modelId="{967ABD5E-ACEA-4DC0-8A50-7750F29B424F}" type="presParOf" srcId="{62D36853-A99E-4BBE-8828-182A44121027}" destId="{7AC5CE20-7614-456E-A5D7-8D97F8131CC7}" srcOrd="0" destOrd="0" presId="urn:microsoft.com/office/officeart/2005/8/layout/hierarchy1"/>
    <dgm:cxn modelId="{4B52B379-BF02-4F71-A2FF-75095F45350C}" type="presParOf" srcId="{7AC5CE20-7614-456E-A5D7-8D97F8131CC7}" destId="{B905085C-2172-4799-A270-FDE06A7CABAB}" srcOrd="0" destOrd="0" presId="urn:microsoft.com/office/officeart/2005/8/layout/hierarchy1"/>
    <dgm:cxn modelId="{8B0E47BC-525C-4A0B-8B26-B0315C1998A0}" type="presParOf" srcId="{B905085C-2172-4799-A270-FDE06A7CABAB}" destId="{EDD78BA3-0D6D-4673-A424-71C27DF29575}" srcOrd="0" destOrd="0" presId="urn:microsoft.com/office/officeart/2005/8/layout/hierarchy1"/>
    <dgm:cxn modelId="{DF7F6AF9-C78C-4981-8C8C-5976B0903AC8}" type="presParOf" srcId="{B905085C-2172-4799-A270-FDE06A7CABAB}" destId="{A996A587-2EE4-4A1C-B346-85B0AB32937A}" srcOrd="1" destOrd="0" presId="urn:microsoft.com/office/officeart/2005/8/layout/hierarchy1"/>
    <dgm:cxn modelId="{AFCC844C-DFDE-4712-B702-E6DF3F4B72DC}" type="presParOf" srcId="{7AC5CE20-7614-456E-A5D7-8D97F8131CC7}" destId="{D7DCB4EB-0751-4267-B6E3-7F5BB2562C8A}" srcOrd="1" destOrd="0" presId="urn:microsoft.com/office/officeart/2005/8/layout/hierarchy1"/>
    <dgm:cxn modelId="{D3E7C8D2-62CF-4547-9334-7D569A2B98D2}" type="presParOf" srcId="{62D36853-A99E-4BBE-8828-182A44121027}" destId="{1333CF5D-E808-407E-8D74-2AA8BFBFFB65}" srcOrd="1" destOrd="0" presId="urn:microsoft.com/office/officeart/2005/8/layout/hierarchy1"/>
    <dgm:cxn modelId="{D4B6A74B-4BBA-4B62-AD8E-946DC7AE158C}" type="presParOf" srcId="{1333CF5D-E808-407E-8D74-2AA8BFBFFB65}" destId="{BAC13FFC-40BD-4DF5-A0FB-D6DCFF33BC9B}" srcOrd="0" destOrd="0" presId="urn:microsoft.com/office/officeart/2005/8/layout/hierarchy1"/>
    <dgm:cxn modelId="{2C8F8813-9BEF-4413-B167-C197163E0506}" type="presParOf" srcId="{BAC13FFC-40BD-4DF5-A0FB-D6DCFF33BC9B}" destId="{BACCAEFA-BA1A-42A7-84A2-7315CEB90AF2}" srcOrd="0" destOrd="0" presId="urn:microsoft.com/office/officeart/2005/8/layout/hierarchy1"/>
    <dgm:cxn modelId="{BCE5406B-9C1C-4D2B-9C2C-799C710DA9B5}" type="presParOf" srcId="{BAC13FFC-40BD-4DF5-A0FB-D6DCFF33BC9B}" destId="{8B197F7E-CB2C-47E4-8BAC-F15F7F675E27}" srcOrd="1" destOrd="0" presId="urn:microsoft.com/office/officeart/2005/8/layout/hierarchy1"/>
    <dgm:cxn modelId="{4E45A6D9-2C48-4D4F-992B-1F970F376AB1}" type="presParOf" srcId="{1333CF5D-E808-407E-8D74-2AA8BFBFFB65}" destId="{7200954A-A408-4C33-9838-7D872FD872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3630BC-38CE-4E27-ADE3-C0C166E6FF3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FC3866-4083-43F1-BF5F-9D994D8F5634}">
      <dgm:prSet custT="1"/>
      <dgm:spPr/>
      <dgm:t>
        <a:bodyPr/>
        <a:lstStyle/>
        <a:p>
          <a:r>
            <a:rPr lang="en-US" sz="2600"/>
            <a:t>Thank you for attending!</a:t>
          </a:r>
        </a:p>
        <a:p>
          <a:endParaRPr lang="en-US" sz="2600"/>
        </a:p>
      </dgm:t>
    </dgm:pt>
    <dgm:pt modelId="{9A6BD7AF-21F1-4FCB-86E7-2AE46431EC8A}" type="parTrans" cxnId="{B015B43E-8753-459C-810D-E144C1D2BAE3}">
      <dgm:prSet/>
      <dgm:spPr/>
      <dgm:t>
        <a:bodyPr/>
        <a:lstStyle/>
        <a:p>
          <a:endParaRPr lang="en-US"/>
        </a:p>
      </dgm:t>
    </dgm:pt>
    <dgm:pt modelId="{00674F7D-E8E4-462C-A22F-8112FDDDEA31}" type="sibTrans" cxnId="{B015B43E-8753-459C-810D-E144C1D2BAE3}">
      <dgm:prSet/>
      <dgm:spPr/>
      <dgm:t>
        <a:bodyPr/>
        <a:lstStyle/>
        <a:p>
          <a:endParaRPr lang="en-US"/>
        </a:p>
      </dgm:t>
    </dgm:pt>
    <dgm:pt modelId="{33BAB9F2-87D7-4316-96D5-531E71FC82B5}">
      <dgm:prSet custT="1"/>
      <dgm:spPr/>
      <dgm:t>
        <a:bodyPr/>
        <a:lstStyle/>
        <a:p>
          <a:endParaRPr lang="en-US" sz="2600"/>
        </a:p>
        <a:p>
          <a:endParaRPr lang="en-US" sz="2600"/>
        </a:p>
        <a:p>
          <a:r>
            <a:rPr lang="en-US" sz="2600"/>
            <a:t>Please fill out this short survey:</a:t>
          </a:r>
        </a:p>
        <a:p>
          <a:r>
            <a:rPr lang="en-US" sz="1800">
              <a:hlinkClick xmlns:r="http://schemas.openxmlformats.org/officeDocument/2006/relationships" r:id="rId1"/>
            </a:rPr>
            <a:t>https://www.surveymonkey.com/r/3BYCV5H</a:t>
          </a:r>
          <a:endParaRPr lang="en-US" sz="1800"/>
        </a:p>
        <a:p>
          <a:endParaRPr lang="en-US" sz="1800"/>
        </a:p>
        <a:p>
          <a:endParaRPr lang="en-US" sz="2600"/>
        </a:p>
        <a:p>
          <a:endParaRPr lang="en-US" sz="1900"/>
        </a:p>
      </dgm:t>
    </dgm:pt>
    <dgm:pt modelId="{EB9DD61A-D1D5-4A21-80BA-830947A562FE}" type="parTrans" cxnId="{0DF0F554-F20B-4DED-A6B7-22E9664C3110}">
      <dgm:prSet/>
      <dgm:spPr/>
      <dgm:t>
        <a:bodyPr/>
        <a:lstStyle/>
        <a:p>
          <a:endParaRPr lang="en-US"/>
        </a:p>
      </dgm:t>
    </dgm:pt>
    <dgm:pt modelId="{C8B3FCB1-D1BB-4C46-82C8-A74D25745616}" type="sibTrans" cxnId="{0DF0F554-F20B-4DED-A6B7-22E9664C3110}">
      <dgm:prSet/>
      <dgm:spPr/>
      <dgm:t>
        <a:bodyPr/>
        <a:lstStyle/>
        <a:p>
          <a:endParaRPr lang="en-US"/>
        </a:p>
      </dgm:t>
    </dgm:pt>
    <dgm:pt modelId="{8ECF264E-8449-4184-BA38-A7DC7E2EC463}" type="pres">
      <dgm:prSet presAssocID="{F43630BC-38CE-4E27-ADE3-C0C166E6FF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65940F-E645-47A2-A2EE-95967A1969F5}" type="pres">
      <dgm:prSet presAssocID="{BFFC3866-4083-43F1-BF5F-9D994D8F5634}" presName="hierRoot1" presStyleCnt="0"/>
      <dgm:spPr/>
    </dgm:pt>
    <dgm:pt modelId="{1B02EF6C-B6D1-432E-A4AB-765B5E5127EF}" type="pres">
      <dgm:prSet presAssocID="{BFFC3866-4083-43F1-BF5F-9D994D8F5634}" presName="composite" presStyleCnt="0"/>
      <dgm:spPr/>
    </dgm:pt>
    <dgm:pt modelId="{E89BEF5F-B64F-4327-883D-317497CF8916}" type="pres">
      <dgm:prSet presAssocID="{BFFC3866-4083-43F1-BF5F-9D994D8F5634}" presName="background" presStyleLbl="node0" presStyleIdx="0" presStyleCnt="2"/>
      <dgm:spPr/>
    </dgm:pt>
    <dgm:pt modelId="{A8AECA2E-C13C-458C-A480-28A286572AFC}" type="pres">
      <dgm:prSet presAssocID="{BFFC3866-4083-43F1-BF5F-9D994D8F5634}" presName="text" presStyleLbl="fgAcc0" presStyleIdx="0" presStyleCnt="2">
        <dgm:presLayoutVars>
          <dgm:chPref val="3"/>
        </dgm:presLayoutVars>
      </dgm:prSet>
      <dgm:spPr/>
    </dgm:pt>
    <dgm:pt modelId="{B5C2D5B1-B5C1-41DA-8B05-7CABD50F2C31}" type="pres">
      <dgm:prSet presAssocID="{BFFC3866-4083-43F1-BF5F-9D994D8F5634}" presName="hierChild2" presStyleCnt="0"/>
      <dgm:spPr/>
    </dgm:pt>
    <dgm:pt modelId="{E70FFB5B-AECC-4495-A81E-D3A031719C10}" type="pres">
      <dgm:prSet presAssocID="{33BAB9F2-87D7-4316-96D5-531E71FC82B5}" presName="hierRoot1" presStyleCnt="0"/>
      <dgm:spPr/>
    </dgm:pt>
    <dgm:pt modelId="{226165D6-88D4-4080-BC3F-CCA00A82276E}" type="pres">
      <dgm:prSet presAssocID="{33BAB9F2-87D7-4316-96D5-531E71FC82B5}" presName="composite" presStyleCnt="0"/>
      <dgm:spPr/>
    </dgm:pt>
    <dgm:pt modelId="{B0DD7E7A-231C-4D17-8320-2651BFCF4F7F}" type="pres">
      <dgm:prSet presAssocID="{33BAB9F2-87D7-4316-96D5-531E71FC82B5}" presName="background" presStyleLbl="node0" presStyleIdx="1" presStyleCnt="2"/>
      <dgm:spPr/>
    </dgm:pt>
    <dgm:pt modelId="{D0D68531-17D9-47CE-A46B-9D3DBA0D2683}" type="pres">
      <dgm:prSet presAssocID="{33BAB9F2-87D7-4316-96D5-531E71FC82B5}" presName="text" presStyleLbl="fgAcc0" presStyleIdx="1" presStyleCnt="2">
        <dgm:presLayoutVars>
          <dgm:chPref val="3"/>
        </dgm:presLayoutVars>
      </dgm:prSet>
      <dgm:spPr/>
    </dgm:pt>
    <dgm:pt modelId="{ABFE6D00-5276-485B-B2FB-2F39EE09A4AC}" type="pres">
      <dgm:prSet presAssocID="{33BAB9F2-87D7-4316-96D5-531E71FC82B5}" presName="hierChild2" presStyleCnt="0"/>
      <dgm:spPr/>
    </dgm:pt>
  </dgm:ptLst>
  <dgm:cxnLst>
    <dgm:cxn modelId="{A3DE5435-7A9C-4DD3-8EAB-0500D9F24224}" type="presOf" srcId="{F43630BC-38CE-4E27-ADE3-C0C166E6FF32}" destId="{8ECF264E-8449-4184-BA38-A7DC7E2EC463}" srcOrd="0" destOrd="0" presId="urn:microsoft.com/office/officeart/2005/8/layout/hierarchy1"/>
    <dgm:cxn modelId="{4DC0F63A-CC26-46CC-9241-BE832BF62FEB}" type="presOf" srcId="{33BAB9F2-87D7-4316-96D5-531E71FC82B5}" destId="{D0D68531-17D9-47CE-A46B-9D3DBA0D2683}" srcOrd="0" destOrd="0" presId="urn:microsoft.com/office/officeart/2005/8/layout/hierarchy1"/>
    <dgm:cxn modelId="{B015B43E-8753-459C-810D-E144C1D2BAE3}" srcId="{F43630BC-38CE-4E27-ADE3-C0C166E6FF32}" destId="{BFFC3866-4083-43F1-BF5F-9D994D8F5634}" srcOrd="0" destOrd="0" parTransId="{9A6BD7AF-21F1-4FCB-86E7-2AE46431EC8A}" sibTransId="{00674F7D-E8E4-462C-A22F-8112FDDDEA31}"/>
    <dgm:cxn modelId="{0DF0F554-F20B-4DED-A6B7-22E9664C3110}" srcId="{F43630BC-38CE-4E27-ADE3-C0C166E6FF32}" destId="{33BAB9F2-87D7-4316-96D5-531E71FC82B5}" srcOrd="1" destOrd="0" parTransId="{EB9DD61A-D1D5-4A21-80BA-830947A562FE}" sibTransId="{C8B3FCB1-D1BB-4C46-82C8-A74D25745616}"/>
    <dgm:cxn modelId="{833CA07D-2CA2-4DB8-9A06-43EE0AEAB7C1}" type="presOf" srcId="{BFFC3866-4083-43F1-BF5F-9D994D8F5634}" destId="{A8AECA2E-C13C-458C-A480-28A286572AFC}" srcOrd="0" destOrd="0" presId="urn:microsoft.com/office/officeart/2005/8/layout/hierarchy1"/>
    <dgm:cxn modelId="{8353DD73-64BC-471E-AC83-89C24CEF33D6}" type="presParOf" srcId="{8ECF264E-8449-4184-BA38-A7DC7E2EC463}" destId="{0865940F-E645-47A2-A2EE-95967A1969F5}" srcOrd="0" destOrd="0" presId="urn:microsoft.com/office/officeart/2005/8/layout/hierarchy1"/>
    <dgm:cxn modelId="{227D68E9-DFC0-4DC6-8DBB-C692EFFF563E}" type="presParOf" srcId="{0865940F-E645-47A2-A2EE-95967A1969F5}" destId="{1B02EF6C-B6D1-432E-A4AB-765B5E5127EF}" srcOrd="0" destOrd="0" presId="urn:microsoft.com/office/officeart/2005/8/layout/hierarchy1"/>
    <dgm:cxn modelId="{1DCD1E34-BD8E-4CD8-A491-A42CF3FBF00B}" type="presParOf" srcId="{1B02EF6C-B6D1-432E-A4AB-765B5E5127EF}" destId="{E89BEF5F-B64F-4327-883D-317497CF8916}" srcOrd="0" destOrd="0" presId="urn:microsoft.com/office/officeart/2005/8/layout/hierarchy1"/>
    <dgm:cxn modelId="{9F51553B-35FA-4A43-919D-BEB2B60A0E38}" type="presParOf" srcId="{1B02EF6C-B6D1-432E-A4AB-765B5E5127EF}" destId="{A8AECA2E-C13C-458C-A480-28A286572AFC}" srcOrd="1" destOrd="0" presId="urn:microsoft.com/office/officeart/2005/8/layout/hierarchy1"/>
    <dgm:cxn modelId="{82B07EC4-0528-4907-A2F5-B1A06A11E3DB}" type="presParOf" srcId="{0865940F-E645-47A2-A2EE-95967A1969F5}" destId="{B5C2D5B1-B5C1-41DA-8B05-7CABD50F2C31}" srcOrd="1" destOrd="0" presId="urn:microsoft.com/office/officeart/2005/8/layout/hierarchy1"/>
    <dgm:cxn modelId="{26DEF93A-B3B8-4077-858F-E1119631878E}" type="presParOf" srcId="{8ECF264E-8449-4184-BA38-A7DC7E2EC463}" destId="{E70FFB5B-AECC-4495-A81E-D3A031719C10}" srcOrd="1" destOrd="0" presId="urn:microsoft.com/office/officeart/2005/8/layout/hierarchy1"/>
    <dgm:cxn modelId="{2FF9E047-6C02-4085-A107-D201CF90E681}" type="presParOf" srcId="{E70FFB5B-AECC-4495-A81E-D3A031719C10}" destId="{226165D6-88D4-4080-BC3F-CCA00A82276E}" srcOrd="0" destOrd="0" presId="urn:microsoft.com/office/officeart/2005/8/layout/hierarchy1"/>
    <dgm:cxn modelId="{24041DE9-56C0-455F-8B5C-A8FFDD1B3086}" type="presParOf" srcId="{226165D6-88D4-4080-BC3F-CCA00A82276E}" destId="{B0DD7E7A-231C-4D17-8320-2651BFCF4F7F}" srcOrd="0" destOrd="0" presId="urn:microsoft.com/office/officeart/2005/8/layout/hierarchy1"/>
    <dgm:cxn modelId="{4AA4968B-06C3-4F90-B3AC-842B85D3758B}" type="presParOf" srcId="{226165D6-88D4-4080-BC3F-CCA00A82276E}" destId="{D0D68531-17D9-47CE-A46B-9D3DBA0D2683}" srcOrd="1" destOrd="0" presId="urn:microsoft.com/office/officeart/2005/8/layout/hierarchy1"/>
    <dgm:cxn modelId="{35E1813D-4977-4782-9F39-E4B725FF0483}" type="presParOf" srcId="{E70FFB5B-AECC-4495-A81E-D3A031719C10}" destId="{ABFE6D00-5276-485B-B2FB-2F39EE09A4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04AAA-F6BE-4D35-BDF6-78BBF407ABFF}">
      <dsp:nvSpPr>
        <dsp:cNvPr id="0" name=""/>
        <dsp:cNvSpPr/>
      </dsp:nvSpPr>
      <dsp:spPr>
        <a:xfrm>
          <a:off x="1346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E44D3-8CA0-437D-8190-B0F2A306885C}">
      <dsp:nvSpPr>
        <dsp:cNvPr id="0" name=""/>
        <dsp:cNvSpPr/>
      </dsp:nvSpPr>
      <dsp:spPr>
        <a:xfrm>
          <a:off x="526453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What </a:t>
          </a:r>
          <a:r>
            <a:rPr lang="en-US" sz="4300" kern="1200">
              <a:latin typeface="Gill Sans MT" panose="020B0502020104020203"/>
            </a:rPr>
            <a:t>do you think funders should know about engaged research?</a:t>
          </a:r>
          <a:endParaRPr lang="en-US" sz="4300" kern="1200"/>
        </a:p>
      </dsp:txBody>
      <dsp:txXfrm>
        <a:off x="614349" y="675946"/>
        <a:ext cx="4550175" cy="2825197"/>
      </dsp:txXfrm>
    </dsp:sp>
    <dsp:sp modelId="{4DD8EF5A-88C1-4E6D-B0DD-D210F8A5C204}">
      <dsp:nvSpPr>
        <dsp:cNvPr id="0" name=""/>
        <dsp:cNvSpPr/>
      </dsp:nvSpPr>
      <dsp:spPr>
        <a:xfrm>
          <a:off x="5777528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277F9-656A-4932-9FC6-4D4BDD9FE788}">
      <dsp:nvSpPr>
        <dsp:cNvPr id="0" name=""/>
        <dsp:cNvSpPr/>
      </dsp:nvSpPr>
      <dsp:spPr>
        <a:xfrm>
          <a:off x="6302636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>
              <a:latin typeface="Gill Sans MT" panose="020B0502020104020203"/>
            </a:rPr>
            <a:t>What type of information do you feel may be useful?</a:t>
          </a:r>
        </a:p>
      </dsp:txBody>
      <dsp:txXfrm>
        <a:off x="6390532" y="675946"/>
        <a:ext cx="4550175" cy="2825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7A982-7582-4CF0-A8B1-9B0D24F0E28A}">
      <dsp:nvSpPr>
        <dsp:cNvPr id="0" name=""/>
        <dsp:cNvSpPr/>
      </dsp:nvSpPr>
      <dsp:spPr>
        <a:xfrm>
          <a:off x="790816" y="375859"/>
          <a:ext cx="1069582" cy="10695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4E3E1-E664-440D-8065-32C13ED0DD48}">
      <dsp:nvSpPr>
        <dsp:cNvPr id="0" name=""/>
        <dsp:cNvSpPr/>
      </dsp:nvSpPr>
      <dsp:spPr>
        <a:xfrm>
          <a:off x="137182" y="1884943"/>
          <a:ext cx="2376850" cy="14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Improving research question design</a:t>
          </a:r>
        </a:p>
      </dsp:txBody>
      <dsp:txXfrm>
        <a:off x="137182" y="1884943"/>
        <a:ext cx="2376850" cy="1417500"/>
      </dsp:txXfrm>
    </dsp:sp>
    <dsp:sp modelId="{AE3175EE-3B0A-4DE0-82F4-B9EF5871D860}">
      <dsp:nvSpPr>
        <dsp:cNvPr id="0" name=""/>
        <dsp:cNvSpPr/>
      </dsp:nvSpPr>
      <dsp:spPr>
        <a:xfrm>
          <a:off x="3583616" y="375859"/>
          <a:ext cx="1069582" cy="10695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51244-B7F1-4E31-BCB6-DC56BCFF0BBB}">
      <dsp:nvSpPr>
        <dsp:cNvPr id="0" name=""/>
        <dsp:cNvSpPr/>
      </dsp:nvSpPr>
      <dsp:spPr>
        <a:xfrm>
          <a:off x="2929982" y="1884943"/>
          <a:ext cx="2376850" cy="14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Enhancing Institutional Review Board (IRB) Review</a:t>
          </a:r>
        </a:p>
      </dsp:txBody>
      <dsp:txXfrm>
        <a:off x="2929982" y="1884943"/>
        <a:ext cx="2376850" cy="1417500"/>
      </dsp:txXfrm>
    </dsp:sp>
    <dsp:sp modelId="{C082C253-0E20-4DCA-AE5A-B432A498F40E}">
      <dsp:nvSpPr>
        <dsp:cNvPr id="0" name=""/>
        <dsp:cNvSpPr/>
      </dsp:nvSpPr>
      <dsp:spPr>
        <a:xfrm>
          <a:off x="6376415" y="375859"/>
          <a:ext cx="1069582" cy="10695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DD9C0-AC2C-444B-B340-78F9A794EFDF}">
      <dsp:nvSpPr>
        <dsp:cNvPr id="0" name=""/>
        <dsp:cNvSpPr/>
      </dsp:nvSpPr>
      <dsp:spPr>
        <a:xfrm>
          <a:off x="5722781" y="1884943"/>
          <a:ext cx="2376850" cy="14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Ensuring recruitment is diverse and representative</a:t>
          </a:r>
        </a:p>
      </dsp:txBody>
      <dsp:txXfrm>
        <a:off x="5722781" y="1884943"/>
        <a:ext cx="2376850" cy="1417500"/>
      </dsp:txXfrm>
    </dsp:sp>
    <dsp:sp modelId="{331DE60D-3C12-4EC8-B296-A18D66884EE1}">
      <dsp:nvSpPr>
        <dsp:cNvPr id="0" name=""/>
        <dsp:cNvSpPr/>
      </dsp:nvSpPr>
      <dsp:spPr>
        <a:xfrm>
          <a:off x="9169215" y="375859"/>
          <a:ext cx="1069582" cy="106958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819E4-164E-4221-8A6A-B6B1CDF745EC}">
      <dsp:nvSpPr>
        <dsp:cNvPr id="0" name=""/>
        <dsp:cNvSpPr/>
      </dsp:nvSpPr>
      <dsp:spPr>
        <a:xfrm>
          <a:off x="8515581" y="1884943"/>
          <a:ext cx="2376850" cy="14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Expanding the dissemination of your research</a:t>
          </a:r>
        </a:p>
      </dsp:txBody>
      <dsp:txXfrm>
        <a:off x="8515581" y="1884943"/>
        <a:ext cx="2376850" cy="1417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08AE7-2257-4CA2-B257-7229A592C713}">
      <dsp:nvSpPr>
        <dsp:cNvPr id="0" name=""/>
        <dsp:cNvSpPr/>
      </dsp:nvSpPr>
      <dsp:spPr>
        <a:xfrm>
          <a:off x="0" y="597713"/>
          <a:ext cx="11029950" cy="11034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DC616-082B-482A-B802-A38A225C9F3B}">
      <dsp:nvSpPr>
        <dsp:cNvPr id="0" name=""/>
        <dsp:cNvSpPr/>
      </dsp:nvSpPr>
      <dsp:spPr>
        <a:xfrm>
          <a:off x="333800" y="845994"/>
          <a:ext cx="606909" cy="6069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25AA4-C9CC-4DC5-8F73-78BD033CB6C4}">
      <dsp:nvSpPr>
        <dsp:cNvPr id="0" name=""/>
        <dsp:cNvSpPr/>
      </dsp:nvSpPr>
      <dsp:spPr>
        <a:xfrm>
          <a:off x="1274509" y="597713"/>
          <a:ext cx="9755440" cy="1103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784" tIns="116784" rIns="116784" bIns="11678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To understand how our existing video series can be improved to advance thinking around PCOR engagement concepts</a:t>
          </a:r>
        </a:p>
      </dsp:txBody>
      <dsp:txXfrm>
        <a:off x="1274509" y="597713"/>
        <a:ext cx="9755440" cy="1103471"/>
      </dsp:txXfrm>
    </dsp:sp>
    <dsp:sp modelId="{E2340F51-26D1-456C-99CF-8A5159D145FD}">
      <dsp:nvSpPr>
        <dsp:cNvPr id="0" name=""/>
        <dsp:cNvSpPr/>
      </dsp:nvSpPr>
      <dsp:spPr>
        <a:xfrm>
          <a:off x="0" y="1977052"/>
          <a:ext cx="11029950" cy="11034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94072-7921-48E3-AF0F-FA169C775C3B}">
      <dsp:nvSpPr>
        <dsp:cNvPr id="0" name=""/>
        <dsp:cNvSpPr/>
      </dsp:nvSpPr>
      <dsp:spPr>
        <a:xfrm>
          <a:off x="333800" y="2225333"/>
          <a:ext cx="606909" cy="6069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2C7AC-3FC6-4E46-9302-5ED187824749}">
      <dsp:nvSpPr>
        <dsp:cNvPr id="0" name=""/>
        <dsp:cNvSpPr/>
      </dsp:nvSpPr>
      <dsp:spPr>
        <a:xfrm>
          <a:off x="1274509" y="1977052"/>
          <a:ext cx="9755440" cy="1103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784" tIns="116784" rIns="116784" bIns="116784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latin typeface="Gill Sans MT" panose="020B0502020104020203"/>
            </a:rPr>
            <a:t>To inform</a:t>
          </a:r>
          <a:r>
            <a:rPr lang="en-US" sz="2500" kern="1200"/>
            <a:t> how future products can be designed and marketed to expand PCOR interest and knowledge</a:t>
          </a:r>
        </a:p>
      </dsp:txBody>
      <dsp:txXfrm>
        <a:off x="1274509" y="1977052"/>
        <a:ext cx="9755440" cy="11034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F5ECD-EB26-4EEA-925F-4EC80D0BE774}">
      <dsp:nvSpPr>
        <dsp:cNvPr id="0" name=""/>
        <dsp:cNvSpPr/>
      </dsp:nvSpPr>
      <dsp:spPr>
        <a:xfrm>
          <a:off x="0" y="3455"/>
          <a:ext cx="9779182" cy="73538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FD188-4B19-40BD-8053-73A48099626A}">
      <dsp:nvSpPr>
        <dsp:cNvPr id="0" name=""/>
        <dsp:cNvSpPr/>
      </dsp:nvSpPr>
      <dsp:spPr>
        <a:xfrm>
          <a:off x="222453" y="168917"/>
          <a:ext cx="404856" cy="4044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B303A-0B54-455F-8BAF-EE88D41FF1AE}">
      <dsp:nvSpPr>
        <dsp:cNvPr id="0" name=""/>
        <dsp:cNvSpPr/>
      </dsp:nvSpPr>
      <dsp:spPr>
        <a:xfrm>
          <a:off x="849764" y="3455"/>
          <a:ext cx="8891027" cy="804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25" tIns="85125" rIns="85125" bIns="8512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Four groups of 6-8 participants </a:t>
          </a:r>
        </a:p>
      </dsp:txBody>
      <dsp:txXfrm>
        <a:off x="849764" y="3455"/>
        <a:ext cx="8891027" cy="804326"/>
      </dsp:txXfrm>
    </dsp:sp>
    <dsp:sp modelId="{010CDCCF-B7B3-4457-B18D-D69B85434167}">
      <dsp:nvSpPr>
        <dsp:cNvPr id="0" name=""/>
        <dsp:cNvSpPr/>
      </dsp:nvSpPr>
      <dsp:spPr>
        <a:xfrm>
          <a:off x="0" y="1008864"/>
          <a:ext cx="9779182" cy="73538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8F91B-DD00-42A9-ACD4-5776974AED74}">
      <dsp:nvSpPr>
        <dsp:cNvPr id="0" name=""/>
        <dsp:cNvSpPr/>
      </dsp:nvSpPr>
      <dsp:spPr>
        <a:xfrm>
          <a:off x="222453" y="1174325"/>
          <a:ext cx="404856" cy="4044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67401-9E33-4CD3-90E9-793F720A5611}">
      <dsp:nvSpPr>
        <dsp:cNvPr id="0" name=""/>
        <dsp:cNvSpPr/>
      </dsp:nvSpPr>
      <dsp:spPr>
        <a:xfrm>
          <a:off x="849764" y="1008864"/>
          <a:ext cx="8891027" cy="804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25" tIns="85125" rIns="85125" bIns="85125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Each had varying experience with PCOR (from little to no knowledge of PCOR to those with more experience with PCOR)</a:t>
          </a:r>
        </a:p>
      </dsp:txBody>
      <dsp:txXfrm>
        <a:off x="849764" y="1008864"/>
        <a:ext cx="8891027" cy="804326"/>
      </dsp:txXfrm>
    </dsp:sp>
    <dsp:sp modelId="{22E73094-9707-415F-8E57-D88216CFBC9D}">
      <dsp:nvSpPr>
        <dsp:cNvPr id="0" name=""/>
        <dsp:cNvSpPr/>
      </dsp:nvSpPr>
      <dsp:spPr>
        <a:xfrm>
          <a:off x="0" y="2014272"/>
          <a:ext cx="9779182" cy="73538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A5447-FA2C-4CE6-AE91-C6B83AA76DEA}">
      <dsp:nvSpPr>
        <dsp:cNvPr id="0" name=""/>
        <dsp:cNvSpPr/>
      </dsp:nvSpPr>
      <dsp:spPr>
        <a:xfrm>
          <a:off x="222453" y="2179734"/>
          <a:ext cx="404856" cy="4044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F9B94-0BF5-4617-AE67-C00BB40B6DDC}">
      <dsp:nvSpPr>
        <dsp:cNvPr id="0" name=""/>
        <dsp:cNvSpPr/>
      </dsp:nvSpPr>
      <dsp:spPr>
        <a:xfrm>
          <a:off x="849764" y="2014272"/>
          <a:ext cx="8891027" cy="804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25" tIns="85125" rIns="85125" bIns="85125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 groups of Older Adults, 1 group of PhD Students, and 1 group of academic leaders/faculty</a:t>
          </a:r>
        </a:p>
      </dsp:txBody>
      <dsp:txXfrm>
        <a:off x="849764" y="2014272"/>
        <a:ext cx="8891027" cy="804326"/>
      </dsp:txXfrm>
    </dsp:sp>
    <dsp:sp modelId="{3D64C181-1674-4EEE-AF0D-4871A19AE377}">
      <dsp:nvSpPr>
        <dsp:cNvPr id="0" name=""/>
        <dsp:cNvSpPr/>
      </dsp:nvSpPr>
      <dsp:spPr>
        <a:xfrm>
          <a:off x="0" y="3019681"/>
          <a:ext cx="9779182" cy="73538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8091E-BC2F-45C1-B27B-A2EBD833F177}">
      <dsp:nvSpPr>
        <dsp:cNvPr id="0" name=""/>
        <dsp:cNvSpPr/>
      </dsp:nvSpPr>
      <dsp:spPr>
        <a:xfrm>
          <a:off x="222453" y="3185142"/>
          <a:ext cx="404856" cy="40446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77F25-FEB2-4845-8E41-AAF8346AB34D}">
      <dsp:nvSpPr>
        <dsp:cNvPr id="0" name=""/>
        <dsp:cNvSpPr/>
      </dsp:nvSpPr>
      <dsp:spPr>
        <a:xfrm>
          <a:off x="849764" y="3019681"/>
          <a:ext cx="8891027" cy="804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25" tIns="85125" rIns="85125" bIns="85125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13 Older Adults, 8 Students, and 5 Academic Leaders</a:t>
          </a:r>
          <a:endParaRPr lang="en-US" sz="2300" kern="1200"/>
        </a:p>
      </dsp:txBody>
      <dsp:txXfrm>
        <a:off x="849764" y="3019681"/>
        <a:ext cx="8891027" cy="8043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78BA3-0D6D-4673-A424-71C27DF29575}">
      <dsp:nvSpPr>
        <dsp:cNvPr id="0" name=""/>
        <dsp:cNvSpPr/>
      </dsp:nvSpPr>
      <dsp:spPr>
        <a:xfrm>
          <a:off x="1346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6A587-2EE4-4A1C-B346-85B0AB32937A}">
      <dsp:nvSpPr>
        <dsp:cNvPr id="0" name=""/>
        <dsp:cNvSpPr/>
      </dsp:nvSpPr>
      <dsp:spPr>
        <a:xfrm>
          <a:off x="526453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Gill Sans MT" panose="020B0502020104020203"/>
            </a:rPr>
            <a:t>What surprised or excited you about the Focus Group finding? </a:t>
          </a:r>
          <a:endParaRPr lang="en-US" sz="2400" kern="1200"/>
        </a:p>
      </dsp:txBody>
      <dsp:txXfrm>
        <a:off x="614349" y="675946"/>
        <a:ext cx="4550175" cy="2825197"/>
      </dsp:txXfrm>
    </dsp:sp>
    <dsp:sp modelId="{BACCAEFA-BA1A-42A7-84A2-7315CEB90AF2}">
      <dsp:nvSpPr>
        <dsp:cNvPr id="0" name=""/>
        <dsp:cNvSpPr/>
      </dsp:nvSpPr>
      <dsp:spPr>
        <a:xfrm>
          <a:off x="5777528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97F7E-CB2C-47E4-8BAC-F15F7F675E27}">
      <dsp:nvSpPr>
        <dsp:cNvPr id="0" name=""/>
        <dsp:cNvSpPr/>
      </dsp:nvSpPr>
      <dsp:spPr>
        <a:xfrm>
          <a:off x="6302636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Gill Sans MT" panose="020B0502020104020203"/>
            </a:rPr>
            <a:t>How do you feel the Focus Group findings influence our next steps?</a:t>
          </a:r>
          <a:endParaRPr lang="en-US" sz="2400" kern="1200"/>
        </a:p>
      </dsp:txBody>
      <dsp:txXfrm>
        <a:off x="6390532" y="675946"/>
        <a:ext cx="4550175" cy="28251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BEF5F-B64F-4327-883D-317497CF8916}">
      <dsp:nvSpPr>
        <dsp:cNvPr id="0" name=""/>
        <dsp:cNvSpPr/>
      </dsp:nvSpPr>
      <dsp:spPr>
        <a:xfrm>
          <a:off x="1346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ECA2E-C13C-458C-A480-28A286572AFC}">
      <dsp:nvSpPr>
        <dsp:cNvPr id="0" name=""/>
        <dsp:cNvSpPr/>
      </dsp:nvSpPr>
      <dsp:spPr>
        <a:xfrm>
          <a:off x="526453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Thank you for attending!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14349" y="675946"/>
        <a:ext cx="4550175" cy="2825197"/>
      </dsp:txXfrm>
    </dsp:sp>
    <dsp:sp modelId="{B0DD7E7A-231C-4D17-8320-2651BFCF4F7F}">
      <dsp:nvSpPr>
        <dsp:cNvPr id="0" name=""/>
        <dsp:cNvSpPr/>
      </dsp:nvSpPr>
      <dsp:spPr>
        <a:xfrm>
          <a:off x="5777528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68531-17D9-47CE-A46B-9D3DBA0D2683}">
      <dsp:nvSpPr>
        <dsp:cNvPr id="0" name=""/>
        <dsp:cNvSpPr/>
      </dsp:nvSpPr>
      <dsp:spPr>
        <a:xfrm>
          <a:off x="6302636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Please fill out this short survey: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hlinkClick xmlns:r="http://schemas.openxmlformats.org/officeDocument/2006/relationships" r:id="rId1"/>
            </a:rPr>
            <a:t>https://www.surveymonkey.com/r/3BYCV5H</a:t>
          </a:r>
          <a:endParaRPr lang="en-US" sz="1800" kern="120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390532" y="675946"/>
        <a:ext cx="4550175" cy="282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55119-DE0C-4673-9774-8E2B50DC611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44F61-C5B5-4011-BCEA-C29A477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FC636C-C169-4EF3-8F55-18C45C2C4C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33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AutoNum type="arabicPeriod"/>
            </a:pPr>
            <a:r>
              <a:rPr lang="en-US"/>
              <a:t>Welcome, Introductions, and Guidelines (10-20 minutes)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AutoNum type="arabicPeriod"/>
            </a:pPr>
            <a:r>
              <a:rPr lang="en-US"/>
              <a:t>Project Updates (15-20 minutes)- try to leave a few minutes for clarification questions</a:t>
            </a:r>
            <a:endParaRPr lang="en-US">
              <a:cs typeface="Calibri"/>
            </a:endParaRP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AutoNum type="arabicPeriod"/>
            </a:pPr>
            <a:r>
              <a:rPr lang="en-US"/>
              <a:t>Open Ended Discussion to Inform Project (30-45 minutes) --- let the discussion guide the length</a:t>
            </a:r>
            <a:endParaRPr lang="en-US">
              <a:cs typeface="Calibri"/>
            </a:endParaRP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AutoNum type="arabicPeriod"/>
            </a:pPr>
            <a:r>
              <a:rPr lang="en-US"/>
              <a:t>Next Steps and Survey (10-25 minutes)--- you can spend more time talking about the toolkit, if you have time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FC636C-C169-4EF3-8F55-18C45C2C4C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49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FC636C-C169-4EF3-8F55-18C45C2C4C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68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D6BCFF-23ED-46C7-828F-C39C43D65019}" type="datetime1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393D-FD41-4AD5-A0F4-F1D699063D69}" type="datetime1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1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BA1CBD-5349-40D1-98D7-35CFAD6515F2}" type="datetime1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71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8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D2C5-7720-4757-9A97-FC1A7A4D0B14}" type="datetime1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5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AE82549-BFCF-4834-B0E0-491182B7516A}" type="datetime1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9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3F90-0ED1-448C-95E5-A24E190C1702}" type="datetime1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48DA-B97F-457D-AA64-1C4443FBA549}" type="datetime1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4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8E08-7FFD-4C58-A1FB-5DBAC46F1A61}" type="datetime1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281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37F2-B762-49AB-87F1-ACEC5FEEDB0A}" type="datetime1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5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96E774A-A152-4C5B-9F30-032C59268B38}" type="datetime1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5137-83ED-44C2-8C69-DD8C5EEC4708}" type="datetime1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01DCFE3-FDC4-450D-AF8B-787840D1A83F}" type="datetime1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789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microsoft.com/office/2018/10/relationships/comments" Target="../comments/modernComment_162_E4E760DB.xml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9D7C13F-A74A-458C-BD0A-E94D29F59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7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F823A6E9-6550-B860-7E95-34B57DAAD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070" y="2762250"/>
            <a:ext cx="5317930" cy="158208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4EA0D2BB-E66C-43E1-9553-F0782C709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1933" y="1978871"/>
            <a:ext cx="4115917" cy="2085869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2"/>
                </a:solidFill>
                <a:latin typeface="+mj-lt"/>
              </a:rPr>
              <a:t>Advanced engagement</a:t>
            </a:r>
            <a:br>
              <a:rPr lang="en-US" sz="3600">
                <a:solidFill>
                  <a:schemeClr val="bg2"/>
                </a:solidFill>
                <a:latin typeface="+mj-lt"/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3803960-BE67-4193-840A-BC3F29A45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933" y="3785534"/>
            <a:ext cx="4115917" cy="1733655"/>
          </a:xfrm>
        </p:spPr>
        <p:txBody>
          <a:bodyPr>
            <a:normAutofit fontScale="92500" lnSpcReduction="10000"/>
          </a:bodyPr>
          <a:lstStyle/>
          <a:p>
            <a:r>
              <a:rPr lang="en-US" sz="2600">
                <a:solidFill>
                  <a:schemeClr val="bg2"/>
                </a:solidFill>
                <a:latin typeface="+mj-lt"/>
              </a:rPr>
              <a:t>Steering committee  Meeting</a:t>
            </a:r>
          </a:p>
          <a:p>
            <a:r>
              <a:rPr lang="en-US" sz="2600">
                <a:solidFill>
                  <a:schemeClr val="bg2"/>
                </a:solidFill>
                <a:latin typeface="+mj-lt"/>
              </a:rPr>
              <a:t>September 22, 2023</a:t>
            </a:r>
          </a:p>
          <a:p>
            <a:r>
              <a:rPr lang="en-US" sz="2600">
                <a:solidFill>
                  <a:schemeClr val="bg2"/>
                </a:solidFill>
                <a:latin typeface="+mj-lt"/>
              </a:rPr>
              <a:t>2:00– 3:00 </a:t>
            </a:r>
            <a:r>
              <a:rPr lang="en-US" sz="2600" err="1">
                <a:solidFill>
                  <a:schemeClr val="bg2"/>
                </a:solidFill>
                <a:latin typeface="+mj-lt"/>
              </a:rPr>
              <a:t>pM</a:t>
            </a:r>
            <a:r>
              <a:rPr lang="en-US" sz="2600">
                <a:solidFill>
                  <a:schemeClr val="bg2"/>
                </a:solidFill>
                <a:latin typeface="+mj-lt"/>
              </a:rPr>
              <a:t> 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7B5B9E-1AC6-4ADF-83E9-4FFC08DD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A3260">
                    <a:lumMod val="75000"/>
                    <a:lumOff val="2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A3260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821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rmAutofit/>
          </a:bodyPr>
          <a:lstStyle/>
          <a:p>
            <a:r>
              <a:rPr lang="en-US"/>
              <a:t>Focus Group Design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12" name="Content Placeholder 8">
            <a:extLst>
              <a:ext uri="{FF2B5EF4-FFF2-40B4-BE49-F238E27FC236}">
                <a16:creationId xmlns:a16="http://schemas.microsoft.com/office/drawing/2014/main" id="{06AE077C-0B5C-44E5-4B67-46EBC01CE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937621"/>
              </p:ext>
            </p:extLst>
          </p:nvPr>
        </p:nvGraphicFramePr>
        <p:xfrm>
          <a:off x="1202955" y="2373311"/>
          <a:ext cx="9779182" cy="382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961" y="1791018"/>
            <a:ext cx="8412079" cy="2810460"/>
          </a:xfrm>
        </p:spPr>
        <p:txBody>
          <a:bodyPr>
            <a:normAutofit/>
          </a:bodyPr>
          <a:lstStyle/>
          <a:p>
            <a:r>
              <a:rPr lang="en-US" sz="2400" cap="none"/>
              <a:t>[The videos] encouraged me to be more involved [in research]. Last week somebody called me and asked me to participate in one, and I said, no. But after watching that, I think </a:t>
            </a:r>
            <a:r>
              <a:rPr lang="en-US" sz="2400" cap="none" err="1"/>
              <a:t>i'm</a:t>
            </a:r>
            <a:r>
              <a:rPr lang="en-US" sz="2400" cap="none"/>
              <a:t> </a:t>
            </a:r>
            <a:r>
              <a:rPr lang="en-US" sz="2400" cap="none" err="1"/>
              <a:t>gonna</a:t>
            </a:r>
            <a:r>
              <a:rPr lang="en-US" sz="2400" cap="none"/>
              <a:t> call back and participate because I know as a black woman, we are underrepresented in research. And if I can do anything to improve that, I feel like it's my duty.</a:t>
            </a:r>
            <a:br>
              <a:rPr lang="en-US" sz="2400" cap="none"/>
            </a:br>
            <a:endParaRPr lang="en-US" sz="2400" cap="none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118A1B7-08BA-6B43-BBA8-952377DF94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5664" y="591746"/>
            <a:ext cx="1364297" cy="1094521"/>
          </a:xfrm>
        </p:spPr>
        <p:txBody>
          <a:bodyPr/>
          <a:lstStyle/>
          <a:p>
            <a:r>
              <a:rPr lang="en-US"/>
              <a:t>“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78654B-08C9-4C41-8BEC-DFB7202458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56250" y="4574039"/>
            <a:ext cx="3511550" cy="679450"/>
          </a:xfrm>
        </p:spPr>
        <p:txBody>
          <a:bodyPr/>
          <a:lstStyle/>
          <a:p>
            <a:r>
              <a:rPr lang="en-US"/>
              <a:t>-Older Adult Participant</a:t>
            </a:r>
          </a:p>
          <a:p>
            <a:endParaRPr lang="en-US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402406" y="4731547"/>
            <a:ext cx="1364297" cy="1094521"/>
          </a:xfrm>
        </p:spPr>
        <p:txBody>
          <a:bodyPr/>
          <a:lstStyle/>
          <a:p>
            <a:r>
              <a:rPr lang="en-US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F7063-A64B-CB42-8BBF-BF5242426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203DB17-1118-78D8-FF20-903403AD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heard:  Video purpose Key Takeaways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9859F4E-4BBA-2F44-7426-9F55162B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2293692"/>
            <a:ext cx="9779182" cy="371277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/>
              <a:t>The video series could be directed at multiple audiences, especially research participants.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/>
              <a:t>Future products can be successfully created a combination of purposes.</a:t>
            </a:r>
          </a:p>
          <a:p>
            <a:pPr marL="781050" lvl="1" indent="-457200">
              <a:buFont typeface="Wingdings" panose="05000000000000000000" pitchFamily="2" charset="2"/>
              <a:buChar char="Ø"/>
            </a:pPr>
            <a:r>
              <a:rPr lang="en-US" sz="2200"/>
              <a:t>For example, the Learning Collaborative could develop a video series aimed at Older Adults to educate, alleviate fear or hesitation of participation, explain how to engage and recruit.</a:t>
            </a:r>
          </a:p>
          <a:p>
            <a:pPr marL="305435" indent="-305435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97374B1-117A-FFBC-218C-27D7117D8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5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8639A-7B11-C378-FAEB-E70A6D89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054" y="781051"/>
            <a:ext cx="9779183" cy="929640"/>
          </a:xfrm>
        </p:spPr>
        <p:txBody>
          <a:bodyPr anchor="b">
            <a:normAutofit/>
          </a:bodyPr>
          <a:lstStyle/>
          <a:p>
            <a:r>
              <a:rPr lang="en-US"/>
              <a:t>What we heard: Format and flow 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EBB9C-B74A-4986-5E89-F3F291492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5" y="1951356"/>
            <a:ext cx="10441850" cy="469391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/>
              <a:t>The whiteboard format for videos is well-liked.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/>
              <a:t>Consider including real testimonials in future products.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/>
              <a:t>Revisit the pace of speech and visuals in existing and future products.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/>
              <a:t>Revisit language to ensure research terms are defined.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/>
              <a:t>Diversify the appearance of all characters, including the addition of vibrant Older Adults from multiple ethnicities and Researchers of varying ages and ethnicities.</a:t>
            </a:r>
          </a:p>
          <a:p>
            <a:endParaRPr lang="en-US" sz="2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55FBA-E642-14AE-FD15-357FC1F21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96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D1629-5893-1B97-CD46-44F06AD9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heard: Topics for Future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34EF7-9CF5-52CA-E4E6-0D01FEDE1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/>
              <a:t>The “how-to” to coincide with each benefit of engaging Older Adults as research partners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Examples of what would be missed if research was not engaged  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Testimonials of successful engagement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Recruitment of Older Adults as research partners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B0933-F1FA-5A22-279A-0B3A31F65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05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BD6E-6344-3C73-1646-E404A7836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Discussion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6B8BF-517E-88D2-AC84-77020C85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F8B004C-8A58-1468-1B59-C63127461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183531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044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83CA-AAF3-4071-F164-654485928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Questions &amp;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FE975-8503-BD89-151B-3E2EF21E8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9994C21-9637-06BE-86FF-26682BEED3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5080" y="2048703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036885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A1D4-04A2-4C43-8929-0623BBDE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 &amp;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F6AD-96A0-4A8B-A3F2-DEF969AB7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467" y="2770927"/>
            <a:ext cx="7229307" cy="3045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/>
              <a:t>AGENDA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Welcome and Check 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Funders’ Tool Overview and Discussion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Focus Group Findings and First Multi-Media Product Discussion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Next Steps and Survey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8EF5E-C704-48B4-A1FB-04A01B025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0071" y="2184884"/>
            <a:ext cx="3230737" cy="405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/>
              <a:t>MATERIALS</a:t>
            </a:r>
          </a:p>
          <a:p>
            <a:pPr marL="305435" indent="-305435"/>
            <a:r>
              <a:rPr lang="en-US" sz="2400"/>
              <a:t>Meeting Agenda</a:t>
            </a:r>
          </a:p>
          <a:p>
            <a:pPr marL="305435" indent="-305435"/>
            <a:r>
              <a:rPr lang="en-US" sz="2400"/>
              <a:t>Meeting Slides</a:t>
            </a:r>
          </a:p>
          <a:p>
            <a:pPr marL="305435" indent="-305435"/>
            <a:r>
              <a:rPr lang="en-US" sz="2400"/>
              <a:t>Focus Group Findings Report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CC4DB-17E3-4CE8-9775-F77F7600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8" y="6128342"/>
            <a:ext cx="105251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69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01FF6-77D9-18C2-5BD5-200E1F41C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Funders’ Tool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46282-AED0-9335-BA9E-EF93A74B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3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Our goal is to </a:t>
            </a:r>
            <a:r>
              <a:rPr lang="en-US" sz="2400" b="1"/>
              <a:t>shift the research paradigm </a:t>
            </a:r>
            <a:r>
              <a:rPr lang="en-US" sz="2400"/>
              <a:t>to include people with lived experience as research partners rather than merely research subjects!</a:t>
            </a:r>
          </a:p>
          <a:p>
            <a:pPr marL="0" indent="0">
              <a:buNone/>
            </a:pPr>
            <a:r>
              <a:rPr lang="en-US" sz="2400"/>
              <a:t>To do this, we must also work to </a:t>
            </a:r>
            <a:r>
              <a:rPr lang="en-US" sz="2400" b="1"/>
              <a:t>change the research environment </a:t>
            </a:r>
            <a:r>
              <a:rPr lang="en-US" sz="2400"/>
              <a:t>to support meaningful engagement.</a:t>
            </a:r>
          </a:p>
          <a:p>
            <a:pPr marL="0" indent="0">
              <a:buNone/>
            </a:pPr>
            <a:r>
              <a:rPr lang="en-US" sz="2400"/>
              <a:t>We proposed modifying our Academic Self-Assessment Tool to target a funder audience</a:t>
            </a:r>
          </a:p>
          <a:p>
            <a:pPr marL="305435" indent="-305435"/>
            <a:r>
              <a:rPr lang="en-US" sz="2400"/>
              <a:t>During discussions with partners (including this committee!), we learned:</a:t>
            </a:r>
          </a:p>
          <a:p>
            <a:pPr marL="629920" lvl="1" indent="-305435"/>
            <a:r>
              <a:rPr lang="en-US" sz="2400"/>
              <a:t>Funders are a critical audience to reach</a:t>
            </a:r>
          </a:p>
          <a:p>
            <a:pPr marL="629920" lvl="1" indent="-305435"/>
            <a:r>
              <a:rPr lang="en-US" sz="2400"/>
              <a:t>Self-assessment tool may not work well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E4938-9BAE-AFB0-CCDA-1BE7A5D27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B1AF-9D86-CFDC-1789-7EFDA0A78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Funders’ tool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6CF98-D6EA-4EB3-B56E-DF98AB390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98839"/>
            <a:ext cx="11029615" cy="4848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The process to date: </a:t>
            </a:r>
          </a:p>
          <a:p>
            <a:r>
              <a:rPr lang="en-US" sz="2400"/>
              <a:t>Worked with Funder representatives 1:1 to identify challenges and opportunities for a Funder-facing tool</a:t>
            </a:r>
          </a:p>
          <a:p>
            <a:pPr marL="629920" lvl="1" indent="-305435"/>
            <a:r>
              <a:rPr lang="en-US" sz="2400"/>
              <a:t>Learned we need a tool that encourages discussion rather than a strict process</a:t>
            </a:r>
          </a:p>
          <a:p>
            <a:pPr marL="629920" lvl="1" indent="-305435"/>
            <a:r>
              <a:rPr lang="en-US" sz="2400"/>
              <a:t>Learned we should focus on funder education as our primary goal</a:t>
            </a:r>
          </a:p>
          <a:p>
            <a:pPr marL="305435" indent="-305435"/>
            <a:r>
              <a:rPr lang="en-US" sz="2400"/>
              <a:t>Developed an outline for an infographic tool to help funders understand engaged research and how they can help expand engaged research, if they choose</a:t>
            </a:r>
          </a:p>
          <a:p>
            <a:pPr marL="0" indent="0">
              <a:buNone/>
            </a:pPr>
            <a:r>
              <a:rPr lang="en-US" sz="2400"/>
              <a:t>Where do we go from here?</a:t>
            </a:r>
          </a:p>
          <a:p>
            <a:r>
              <a:rPr lang="en-US" sz="2400"/>
              <a:t>Discuss our goals for reaching funders and priority topics for a funder facing educational tool from multiple perspectives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68013-850C-BD23-A009-A9C828DB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3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D3526-3B66-F1A2-01E0-3FBA8FA3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Funders Tool:  what we have heard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1DC9E-2FA1-7E49-D074-CB3E15793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9743" y="1223824"/>
            <a:ext cx="5422390" cy="505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/>
              <a:t>What are the Benefits of Engagement</a:t>
            </a:r>
          </a:p>
          <a:p>
            <a:pPr marL="305435" indent="-305435"/>
            <a:r>
              <a:rPr lang="en-US" sz="2400"/>
              <a:t>Define engaged research</a:t>
            </a:r>
          </a:p>
          <a:p>
            <a:pPr marL="305435" indent="-305435"/>
            <a:r>
              <a:rPr lang="en-US" sz="2400"/>
              <a:t>Benefits to highlight:</a:t>
            </a:r>
          </a:p>
          <a:p>
            <a:pPr marL="629920" lvl="1" indent="-305435"/>
            <a:r>
              <a:rPr lang="en-US" sz="2200"/>
              <a:t>Relevance</a:t>
            </a:r>
          </a:p>
          <a:p>
            <a:pPr marL="629920" lvl="1" indent="-305435"/>
            <a:r>
              <a:rPr lang="en-US" sz="2200"/>
              <a:t>Equity</a:t>
            </a:r>
          </a:p>
          <a:p>
            <a:pPr marL="629920" lvl="1" indent="-305435"/>
            <a:r>
              <a:rPr lang="en-US" sz="2200"/>
              <a:t>Community Centeredness </a:t>
            </a:r>
          </a:p>
          <a:p>
            <a:pPr marL="629920" lvl="1" indent="-305435"/>
            <a:r>
              <a:rPr lang="en-US" sz="2200"/>
              <a:t>Sustainable Impact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3F9C3-17D3-3869-C219-9BA8E9041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0109" y="1142153"/>
            <a:ext cx="5422392" cy="491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/>
              <a:t>Key Questions for Assessing Meaningful Engagement in Research Proposals</a:t>
            </a:r>
          </a:p>
          <a:p>
            <a:pPr marL="305435" indent="-305435"/>
            <a:r>
              <a:rPr lang="en-US" sz="2400"/>
              <a:t>Questions to assess if engagement is:</a:t>
            </a:r>
          </a:p>
          <a:p>
            <a:pPr marL="629920" lvl="1" indent="-305435"/>
            <a:r>
              <a:rPr lang="en-US" sz="2200"/>
              <a:t>Meaningful</a:t>
            </a:r>
          </a:p>
          <a:p>
            <a:pPr marL="629920" lvl="1" indent="-305435"/>
            <a:r>
              <a:rPr lang="en-US" sz="2200"/>
              <a:t>Feasible</a:t>
            </a:r>
          </a:p>
          <a:p>
            <a:pPr marL="305435" indent="-305435"/>
            <a:r>
              <a:rPr lang="en-US" sz="2400"/>
              <a:t>Questions (e.g., about budgets) that reflect People, Approach, and Environment Factors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3384E-BF66-6CC3-7D51-B24CF4E6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2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418F-B6E4-1654-E3A5-83002EA7C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Discussion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E44BE-1126-1C23-0CE6-18AE6D92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7744E57-4A93-44FD-C264-C16745EE43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206330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89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8C565D-A991-4381-AC37-76A58A4A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8CAF27-E2AC-2395-216D-BF9FB1E58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9960" y="1507414"/>
            <a:ext cx="7295507" cy="3703320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tx2"/>
                </a:solidFill>
              </a:rPr>
              <a:t>Focus group and media product discussion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180431-F4DE-415D-BCBB-9316423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ABD997-5EF9-4E9B-AFBB-F6DFAAF3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2209064" y="3329711"/>
            <a:ext cx="3703320" cy="587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AB5EE6-A047-4B18-B998-D46DF3C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D0B0E-407E-E888-1904-74D3EB66E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3974"/>
            <a:ext cx="101644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FFFFFF">
                    <a:alpha val="60000"/>
                  </a:srgb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60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DADBE-DE97-C9E1-6956-471023CF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Existing Video Topics:  the benefits of engagement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E9DF696-73D0-330E-76AD-A4F667990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51784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4F7C4-0686-C384-7C14-F87C9534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5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150C8A7-8FDC-DA01-808E-AC4BBFF40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Purpose of the Focus Groups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6DE29-5C73-4FD6-B3D8-7172507BA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59FD7-0657-5F2E-03BD-F7D21D32E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13" name="Content Placeholder 10">
            <a:extLst>
              <a:ext uri="{FF2B5EF4-FFF2-40B4-BE49-F238E27FC236}">
                <a16:creationId xmlns:a16="http://schemas.microsoft.com/office/drawing/2014/main" id="{29F3C3F6-686E-E354-D4A0-167BCCD7A2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664889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8161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Dividend</vt:lpstr>
      <vt:lpstr>Advanced engagement </vt:lpstr>
      <vt:lpstr>Agenda &amp; materials</vt:lpstr>
      <vt:lpstr>Funders’ Tool Overview</vt:lpstr>
      <vt:lpstr>Funders’ tool overview</vt:lpstr>
      <vt:lpstr>Funders Tool:  what we have heard so far</vt:lpstr>
      <vt:lpstr>Discussion Questions</vt:lpstr>
      <vt:lpstr>Focus group and media product discussion</vt:lpstr>
      <vt:lpstr>Existing Video Topics:  the benefits of engagement</vt:lpstr>
      <vt:lpstr>Purpose of the Focus Groups</vt:lpstr>
      <vt:lpstr>Focus Group Design</vt:lpstr>
      <vt:lpstr>[The videos] encouraged me to be more involved [in research]. Last week somebody called me and asked me to participate in one, and I said, no. But after watching that, I think i'm gonna call back and participate because I know as a black woman, we are underrepresented in research. And if I can do anything to improve that, I feel like it's my duty. </vt:lpstr>
      <vt:lpstr>What we heard:  Video purpose Key Takeaways</vt:lpstr>
      <vt:lpstr>What we heard: Format and flow Key Takeaways </vt:lpstr>
      <vt:lpstr>What we heard: Topics for Future Series</vt:lpstr>
      <vt:lpstr>Discussion Questions</vt:lpstr>
      <vt:lpstr>Questions &amp;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 Webber</dc:creator>
  <cp:revision>1</cp:revision>
  <dcterms:created xsi:type="dcterms:W3CDTF">2023-09-11T17:07:05Z</dcterms:created>
  <dcterms:modified xsi:type="dcterms:W3CDTF">2023-09-22T17:10:07Z</dcterms:modified>
</cp:coreProperties>
</file>