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modernComment_16A_CC63E45B.xml" ContentType="application/vnd.ms-powerpoint.comments+xml"/>
  <Override PartName="/ppt/notesSlides/notesSlide9.xml" ContentType="application/vnd.openxmlformats-officedocument.presentationml.notesSlide+xml"/>
  <Override PartName="/ppt/comments/modernComment_16B_A6AF9507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311" r:id="rId3"/>
    <p:sldId id="320" r:id="rId4"/>
    <p:sldId id="360" r:id="rId5"/>
    <p:sldId id="348" r:id="rId6"/>
    <p:sldId id="349" r:id="rId7"/>
    <p:sldId id="361" r:id="rId8"/>
    <p:sldId id="362" r:id="rId9"/>
    <p:sldId id="363" r:id="rId10"/>
    <p:sldId id="356" r:id="rId11"/>
    <p:sldId id="364" r:id="rId12"/>
    <p:sldId id="357" r:id="rId13"/>
    <p:sldId id="354" r:id="rId14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362274-EF9B-9005-7A0C-28BB955B48AB}" name="Erin  McGaffigan" initials="EM" userId="S::erin@collectiveinsightllc.com::76be855f-7122-4e2f-b75d-d0a12204e3e1" providerId="AD"/>
  <p188:author id="{CCE52076-EA76-24A9-8E96-EC21B3907634}" name="Sophia  Webber" initials="SW" userId="S::Sophia@collectiveinsightllc.com::f0a17bd4-2d12-4f36-9157-0afacc0b5345" providerId="AD"/>
  <p188:author id="{8CC54587-F527-D733-F6ED-D914F037385A}" name="Missy Destrampe" initials="MD" userId="S::missy@collectiveinsightllc.com::32daf749-79a6-4cb4-9dba-9dcfe642191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20D3E1-81BE-4B71-A194-FD862BEDCC4B}" v="814" dt="2023-07-05T13:59:41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n  McGaffigan" userId="S::erin@collectiveinsightllc.com::76be855f-7122-4e2f-b75d-d0a12204e3e1" providerId="AD" clId="Web-{0844BAAA-B901-BE32-C048-5BE2B2443141}"/>
    <pc:docChg chg="modSld">
      <pc:chgData name="Erin  McGaffigan" userId="S::erin@collectiveinsightllc.com::76be855f-7122-4e2f-b75d-d0a12204e3e1" providerId="AD" clId="Web-{0844BAAA-B901-BE32-C048-5BE2B2443141}" dt="2023-07-01T14:33:17.245" v="37"/>
      <pc:docMkLst>
        <pc:docMk/>
      </pc:docMkLst>
      <pc:sldChg chg="modSp">
        <pc:chgData name="Erin  McGaffigan" userId="S::erin@collectiveinsightllc.com::76be855f-7122-4e2f-b75d-d0a12204e3e1" providerId="AD" clId="Web-{0844BAAA-B901-BE32-C048-5BE2B2443141}" dt="2023-07-01T14:21:52.613" v="12" actId="20577"/>
        <pc:sldMkLst>
          <pc:docMk/>
          <pc:sldMk cId="582133288" sldId="311"/>
        </pc:sldMkLst>
        <pc:spChg chg="mod">
          <ac:chgData name="Erin  McGaffigan" userId="S::erin@collectiveinsightllc.com::76be855f-7122-4e2f-b75d-d0a12204e3e1" providerId="AD" clId="Web-{0844BAAA-B901-BE32-C048-5BE2B2443141}" dt="2023-07-01T14:21:52.613" v="12" actId="20577"/>
          <ac:spMkLst>
            <pc:docMk/>
            <pc:sldMk cId="582133288" sldId="311"/>
            <ac:spMk id="3" creationId="{16F3F6AD-96A0-4A8B-A3F2-DEF969AB7F24}"/>
          </ac:spMkLst>
        </pc:spChg>
      </pc:sldChg>
      <pc:sldChg chg="modSp">
        <pc:chgData name="Erin  McGaffigan" userId="S::erin@collectiveinsightllc.com::76be855f-7122-4e2f-b75d-d0a12204e3e1" providerId="AD" clId="Web-{0844BAAA-B901-BE32-C048-5BE2B2443141}" dt="2023-07-01T14:24:22.774" v="26" actId="20577"/>
        <pc:sldMkLst>
          <pc:docMk/>
          <pc:sldMk cId="574103883" sldId="349"/>
        </pc:sldMkLst>
        <pc:spChg chg="mod">
          <ac:chgData name="Erin  McGaffigan" userId="S::erin@collectiveinsightllc.com::76be855f-7122-4e2f-b75d-d0a12204e3e1" providerId="AD" clId="Web-{0844BAAA-B901-BE32-C048-5BE2B2443141}" dt="2023-07-01T14:24:22.774" v="26" actId="20577"/>
          <ac:spMkLst>
            <pc:docMk/>
            <pc:sldMk cId="574103883" sldId="349"/>
            <ac:spMk id="5" creationId="{9B4D124B-DDDE-6A37-EE65-F1C76141A7B2}"/>
          </ac:spMkLst>
        </pc:spChg>
      </pc:sldChg>
      <pc:sldChg chg="addCm modCm">
        <pc:chgData name="Erin  McGaffigan" userId="S::erin@collectiveinsightllc.com::76be855f-7122-4e2f-b75d-d0a12204e3e1" providerId="AD" clId="Web-{0844BAAA-B901-BE32-C048-5BE2B2443141}" dt="2023-07-01T14:33:17.245" v="37"/>
        <pc:sldMkLst>
          <pc:docMk/>
          <pc:sldMk cId="3220035135" sldId="3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Erin  McGaffigan" userId="S::erin@collectiveinsightllc.com::76be855f-7122-4e2f-b75d-d0a12204e3e1" providerId="AD" clId="Web-{0844BAAA-B901-BE32-C048-5BE2B2443141}" dt="2023-07-01T14:33:17.245" v="37"/>
              <pc2:cmMkLst xmlns:pc2="http://schemas.microsoft.com/office/powerpoint/2019/9/main/command">
                <pc:docMk/>
                <pc:sldMk cId="3220035135" sldId="359"/>
                <pc2:cmMk id="{4CF8569D-1448-4810-9F14-4262D7BF0BD0}"/>
              </pc2:cmMkLst>
              <pc226:cmRplyChg chg="add mod">
                <pc226:chgData name="Erin  McGaffigan" userId="S::erin@collectiveinsightllc.com::76be855f-7122-4e2f-b75d-d0a12204e3e1" providerId="AD" clId="Web-{0844BAAA-B901-BE32-C048-5BE2B2443141}" dt="2023-07-01T14:33:17.245" v="37"/>
                <pc2:cmRplyMkLst xmlns:pc2="http://schemas.microsoft.com/office/powerpoint/2019/9/main/command">
                  <pc:docMk/>
                  <pc:sldMk cId="3220035135" sldId="359"/>
                  <pc2:cmMk id="{4CF8569D-1448-4810-9F14-4262D7BF0BD0}"/>
                  <pc2:cmRplyMk id="{AED87F29-6196-41D5-89B1-D67326EBC188}"/>
                </pc2:cmRplyMkLst>
              </pc226:cmRplyChg>
            </pc226:cmChg>
            <pc226:cmChg xmlns:pc226="http://schemas.microsoft.com/office/powerpoint/2022/06/main/command" chg="add">
              <pc226:chgData name="Erin  McGaffigan" userId="S::erin@collectiveinsightllc.com::76be855f-7122-4e2f-b75d-d0a12204e3e1" providerId="AD" clId="Web-{0844BAAA-B901-BE32-C048-5BE2B2443141}" dt="2023-07-01T14:32:45.760" v="35"/>
              <pc2:cmMkLst xmlns:pc2="http://schemas.microsoft.com/office/powerpoint/2019/9/main/command">
                <pc:docMk/>
                <pc:sldMk cId="3220035135" sldId="359"/>
                <pc2:cmMk id="{5654D6DF-6B60-41D9-BE3F-E16D196DACB7}"/>
              </pc2:cmMkLst>
            </pc226:cmChg>
          </p:ext>
        </pc:extLst>
      </pc:sldChg>
      <pc:sldChg chg="addCm modCm">
        <pc:chgData name="Erin  McGaffigan" userId="S::erin@collectiveinsightllc.com::76be855f-7122-4e2f-b75d-d0a12204e3e1" providerId="AD" clId="Web-{0844BAAA-B901-BE32-C048-5BE2B2443141}" dt="2023-07-01T14:23:08.881" v="14"/>
        <pc:sldMkLst>
          <pc:docMk/>
          <pc:sldMk cId="2026410525" sldId="3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Erin  McGaffigan" userId="S::erin@collectiveinsightllc.com::76be855f-7122-4e2f-b75d-d0a12204e3e1" providerId="AD" clId="Web-{0844BAAA-B901-BE32-C048-5BE2B2443141}" dt="2023-07-01T14:22:41.318" v="13"/>
              <pc2:cmMkLst xmlns:pc2="http://schemas.microsoft.com/office/powerpoint/2019/9/main/command">
                <pc:docMk/>
                <pc:sldMk cId="2026410525" sldId="360"/>
                <pc2:cmMk id="{6D02B83B-7E49-4FB7-9A84-C6602A219332}"/>
              </pc2:cmMkLst>
              <pc226:cmRplyChg chg="add">
                <pc226:chgData name="Erin  McGaffigan" userId="S::erin@collectiveinsightllc.com::76be855f-7122-4e2f-b75d-d0a12204e3e1" providerId="AD" clId="Web-{0844BAAA-B901-BE32-C048-5BE2B2443141}" dt="2023-07-01T14:22:41.318" v="13"/>
                <pc2:cmRplyMkLst xmlns:pc2="http://schemas.microsoft.com/office/powerpoint/2019/9/main/command">
                  <pc:docMk/>
                  <pc:sldMk cId="2026410525" sldId="360"/>
                  <pc2:cmMk id="{6D02B83B-7E49-4FB7-9A84-C6602A219332}"/>
                  <pc2:cmRplyMk id="{C0D0BB17-7777-4115-A16C-C42D6C1D3252}"/>
                </pc2:cmRplyMkLst>
              </pc226:cmRplyChg>
            </pc226:cmChg>
            <pc226:cmChg xmlns:pc226="http://schemas.microsoft.com/office/powerpoint/2022/06/main/command" chg="add">
              <pc226:chgData name="Erin  McGaffigan" userId="S::erin@collectiveinsightllc.com::76be855f-7122-4e2f-b75d-d0a12204e3e1" providerId="AD" clId="Web-{0844BAAA-B901-BE32-C048-5BE2B2443141}" dt="2023-07-01T14:23:08.881" v="14"/>
              <pc2:cmMkLst xmlns:pc2="http://schemas.microsoft.com/office/powerpoint/2019/9/main/command">
                <pc:docMk/>
                <pc:sldMk cId="2026410525" sldId="360"/>
                <pc2:cmMk id="{6C6E9293-CA86-49D6-B211-3BC47E3D2606}"/>
              </pc2:cmMkLst>
            </pc226:cmChg>
          </p:ext>
        </pc:extLst>
      </pc:sldChg>
      <pc:sldChg chg="modSp addCm modCm">
        <pc:chgData name="Erin  McGaffigan" userId="S::erin@collectiveinsightllc.com::76be855f-7122-4e2f-b75d-d0a12204e3e1" providerId="AD" clId="Web-{0844BAAA-B901-BE32-C048-5BE2B2443141}" dt="2023-07-01T14:28:02.391" v="30"/>
        <pc:sldMkLst>
          <pc:docMk/>
          <pc:sldMk cId="885956251" sldId="361"/>
        </pc:sldMkLst>
        <pc:spChg chg="mod">
          <ac:chgData name="Erin  McGaffigan" userId="S::erin@collectiveinsightllc.com::76be855f-7122-4e2f-b75d-d0a12204e3e1" providerId="AD" clId="Web-{0844BAAA-B901-BE32-C048-5BE2B2443141}" dt="2023-07-01T14:24:35.494" v="27" actId="20577"/>
          <ac:spMkLst>
            <pc:docMk/>
            <pc:sldMk cId="885956251" sldId="361"/>
            <ac:spMk id="2" creationId="{034C814C-3D55-191E-CA7F-CBA28F8E4F6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rin  McGaffigan" userId="S::erin@collectiveinsightllc.com::76be855f-7122-4e2f-b75d-d0a12204e3e1" providerId="AD" clId="Web-{0844BAAA-B901-BE32-C048-5BE2B2443141}" dt="2023-07-01T14:28:02.391" v="30"/>
              <pc2:cmMkLst xmlns:pc2="http://schemas.microsoft.com/office/powerpoint/2019/9/main/command">
                <pc:docMk/>
                <pc:sldMk cId="885956251" sldId="361"/>
                <pc2:cmMk id="{64AC0A2D-77F4-46E5-8D0F-FB2EBC05487A}"/>
              </pc2:cmMkLst>
            </pc226:cmChg>
            <pc226:cmChg xmlns:pc226="http://schemas.microsoft.com/office/powerpoint/2022/06/main/command" chg="add">
              <pc226:chgData name="Erin  McGaffigan" userId="S::erin@collectiveinsightllc.com::76be855f-7122-4e2f-b75d-d0a12204e3e1" providerId="AD" clId="Web-{0844BAAA-B901-BE32-C048-5BE2B2443141}" dt="2023-07-01T14:26:36.482" v="29"/>
              <pc2:cmMkLst xmlns:pc2="http://schemas.microsoft.com/office/powerpoint/2019/9/main/command">
                <pc:docMk/>
                <pc:sldMk cId="885956251" sldId="361"/>
                <pc2:cmMk id="{132CC778-BC69-43E4-B115-3FF5E3BF0CD4}"/>
              </pc2:cmMkLst>
              <pc226:cmRplyChg chg="add">
                <pc226:chgData name="Erin  McGaffigan" userId="S::erin@collectiveinsightllc.com::76be855f-7122-4e2f-b75d-d0a12204e3e1" providerId="AD" clId="Web-{0844BAAA-B901-BE32-C048-5BE2B2443141}" dt="2023-07-01T14:26:36.482" v="29"/>
                <pc2:cmRplyMkLst xmlns:pc2="http://schemas.microsoft.com/office/powerpoint/2019/9/main/command">
                  <pc:docMk/>
                  <pc:sldMk cId="885956251" sldId="361"/>
                  <pc2:cmMk id="{132CC778-BC69-43E4-B115-3FF5E3BF0CD4}"/>
                  <pc2:cmRplyMk id="{C69F5EB5-118E-44B4-835D-832FD18F0B96}"/>
                </pc2:cmRplyMkLst>
              </pc226:cmRplyChg>
            </pc226:cmChg>
          </p:ext>
        </pc:extLst>
      </pc:sldChg>
      <pc:sldChg chg="modSp addCm">
        <pc:chgData name="Erin  McGaffigan" userId="S::erin@collectiveinsightllc.com::76be855f-7122-4e2f-b75d-d0a12204e3e1" providerId="AD" clId="Web-{0844BAAA-B901-BE32-C048-5BE2B2443141}" dt="2023-07-01T14:28:53.736" v="33" actId="20577"/>
        <pc:sldMkLst>
          <pc:docMk/>
          <pc:sldMk cId="3429098587" sldId="362"/>
        </pc:sldMkLst>
        <pc:spChg chg="mod">
          <ac:chgData name="Erin  McGaffigan" userId="S::erin@collectiveinsightllc.com::76be855f-7122-4e2f-b75d-d0a12204e3e1" providerId="AD" clId="Web-{0844BAAA-B901-BE32-C048-5BE2B2443141}" dt="2023-07-01T14:28:53.736" v="33" actId="20577"/>
          <ac:spMkLst>
            <pc:docMk/>
            <pc:sldMk cId="3429098587" sldId="362"/>
            <ac:spMk id="5" creationId="{9B4D124B-DDDE-6A37-EE65-F1C76141A7B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rin  McGaffigan" userId="S::erin@collectiveinsightllc.com::76be855f-7122-4e2f-b75d-d0a12204e3e1" providerId="AD" clId="Web-{0844BAAA-B901-BE32-C048-5BE2B2443141}" dt="2023-07-01T14:28:52.440" v="32"/>
              <pc2:cmMkLst xmlns:pc2="http://schemas.microsoft.com/office/powerpoint/2019/9/main/command">
                <pc:docMk/>
                <pc:sldMk cId="3429098587" sldId="362"/>
                <pc2:cmMk id="{296FE49A-E3C3-4D12-BA11-E084B8328941}"/>
              </pc2:cmMkLst>
            </pc226:cmChg>
          </p:ext>
        </pc:extLst>
      </pc:sldChg>
      <pc:sldChg chg="addCm">
        <pc:chgData name="Erin  McGaffigan" userId="S::erin@collectiveinsightllc.com::76be855f-7122-4e2f-b75d-d0a12204e3e1" providerId="AD" clId="Web-{0844BAAA-B901-BE32-C048-5BE2B2443141}" dt="2023-07-01T14:30:41.131" v="34"/>
        <pc:sldMkLst>
          <pc:docMk/>
          <pc:sldMk cId="2796524807" sldId="36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rin  McGaffigan" userId="S::erin@collectiveinsightllc.com::76be855f-7122-4e2f-b75d-d0a12204e3e1" providerId="AD" clId="Web-{0844BAAA-B901-BE32-C048-5BE2B2443141}" dt="2023-07-01T14:30:41.131" v="34"/>
              <pc2:cmMkLst xmlns:pc2="http://schemas.microsoft.com/office/powerpoint/2019/9/main/command">
                <pc:docMk/>
                <pc:sldMk cId="2796524807" sldId="363"/>
                <pc2:cmMk id="{A506099A-E19D-4FA6-92AC-1D7A904F2B4E}"/>
              </pc2:cmMkLst>
            </pc226:cmChg>
          </p:ext>
        </pc:extLst>
      </pc:sldChg>
    </pc:docChg>
  </pc:docChgLst>
  <pc:docChgLst>
    <pc:chgData name="Sophia  Webber" userId="f0a17bd4-2d12-4f36-9157-0afacc0b5345" providerId="ADAL" clId="{B120D3E1-81BE-4B71-A194-FD862BEDCC4B}"/>
    <pc:docChg chg="undo custSel addSld delSld modSld sldOrd">
      <pc:chgData name="Sophia  Webber" userId="f0a17bd4-2d12-4f36-9157-0afacc0b5345" providerId="ADAL" clId="{B120D3E1-81BE-4B71-A194-FD862BEDCC4B}" dt="2023-07-20T13:28:45.919" v="6292" actId="1036"/>
      <pc:docMkLst>
        <pc:docMk/>
      </pc:docMkLst>
      <pc:sldChg chg="modSp mod">
        <pc:chgData name="Sophia  Webber" userId="f0a17bd4-2d12-4f36-9157-0afacc0b5345" providerId="ADAL" clId="{B120D3E1-81BE-4B71-A194-FD862BEDCC4B}" dt="2023-06-27T18:16:16.636" v="5411" actId="20577"/>
        <pc:sldMkLst>
          <pc:docMk/>
          <pc:sldMk cId="695821007" sldId="256"/>
        </pc:sldMkLst>
        <pc:spChg chg="mod">
          <ac:chgData name="Sophia  Webber" userId="f0a17bd4-2d12-4f36-9157-0afacc0b5345" providerId="ADAL" clId="{B120D3E1-81BE-4B71-A194-FD862BEDCC4B}" dt="2023-06-27T18:16:16.636" v="5411" actId="20577"/>
          <ac:spMkLst>
            <pc:docMk/>
            <pc:sldMk cId="695821007" sldId="256"/>
            <ac:spMk id="6" creationId="{83803960-BE67-4193-840A-BC3F29A45684}"/>
          </ac:spMkLst>
        </pc:spChg>
      </pc:sldChg>
      <pc:sldChg chg="del">
        <pc:chgData name="Sophia  Webber" userId="f0a17bd4-2d12-4f36-9157-0afacc0b5345" providerId="ADAL" clId="{B120D3E1-81BE-4B71-A194-FD862BEDCC4B}" dt="2023-06-27T17:29:09.480" v="182" actId="47"/>
        <pc:sldMkLst>
          <pc:docMk/>
          <pc:sldMk cId="1732059018" sldId="307"/>
        </pc:sldMkLst>
      </pc:sldChg>
      <pc:sldChg chg="modSp mod">
        <pc:chgData name="Sophia  Webber" userId="f0a17bd4-2d12-4f36-9157-0afacc0b5345" providerId="ADAL" clId="{B120D3E1-81BE-4B71-A194-FD862BEDCC4B}" dt="2023-06-27T17:28:58.411" v="180" actId="6549"/>
        <pc:sldMkLst>
          <pc:docMk/>
          <pc:sldMk cId="582133288" sldId="311"/>
        </pc:sldMkLst>
        <pc:spChg chg="mod">
          <ac:chgData name="Sophia  Webber" userId="f0a17bd4-2d12-4f36-9157-0afacc0b5345" providerId="ADAL" clId="{B120D3E1-81BE-4B71-A194-FD862BEDCC4B}" dt="2023-06-27T17:28:46.155" v="172" actId="20577"/>
          <ac:spMkLst>
            <pc:docMk/>
            <pc:sldMk cId="582133288" sldId="311"/>
            <ac:spMk id="3" creationId="{16F3F6AD-96A0-4A8B-A3F2-DEF969AB7F24}"/>
          </ac:spMkLst>
        </pc:spChg>
        <pc:spChg chg="mod">
          <ac:chgData name="Sophia  Webber" userId="f0a17bd4-2d12-4f36-9157-0afacc0b5345" providerId="ADAL" clId="{B120D3E1-81BE-4B71-A194-FD862BEDCC4B}" dt="2023-06-27T17:28:58.411" v="180" actId="6549"/>
          <ac:spMkLst>
            <pc:docMk/>
            <pc:sldMk cId="582133288" sldId="311"/>
            <ac:spMk id="4" creationId="{0AA8EF5E-C704-48B4-A1FB-04A01B025E29}"/>
          </ac:spMkLst>
        </pc:spChg>
      </pc:sldChg>
      <pc:sldChg chg="del">
        <pc:chgData name="Sophia  Webber" userId="f0a17bd4-2d12-4f36-9157-0afacc0b5345" providerId="ADAL" clId="{B120D3E1-81BE-4B71-A194-FD862BEDCC4B}" dt="2023-06-27T17:34:19.136" v="723" actId="47"/>
        <pc:sldMkLst>
          <pc:docMk/>
          <pc:sldMk cId="3623232480" sldId="321"/>
        </pc:sldMkLst>
      </pc:sldChg>
      <pc:sldChg chg="del">
        <pc:chgData name="Sophia  Webber" userId="f0a17bd4-2d12-4f36-9157-0afacc0b5345" providerId="ADAL" clId="{B120D3E1-81BE-4B71-A194-FD862BEDCC4B}" dt="2023-06-27T17:57:42.170" v="3322" actId="47"/>
        <pc:sldMkLst>
          <pc:docMk/>
          <pc:sldMk cId="118919597" sldId="337"/>
        </pc:sldMkLst>
      </pc:sldChg>
      <pc:sldChg chg="del">
        <pc:chgData name="Sophia  Webber" userId="f0a17bd4-2d12-4f36-9157-0afacc0b5345" providerId="ADAL" clId="{B120D3E1-81BE-4B71-A194-FD862BEDCC4B}" dt="2023-06-27T18:15:43.757" v="5396" actId="47"/>
        <pc:sldMkLst>
          <pc:docMk/>
          <pc:sldMk cId="3077913808" sldId="339"/>
        </pc:sldMkLst>
      </pc:sldChg>
      <pc:sldChg chg="del">
        <pc:chgData name="Sophia  Webber" userId="f0a17bd4-2d12-4f36-9157-0afacc0b5345" providerId="ADAL" clId="{B120D3E1-81BE-4B71-A194-FD862BEDCC4B}" dt="2023-06-27T18:15:48.096" v="5397" actId="47"/>
        <pc:sldMkLst>
          <pc:docMk/>
          <pc:sldMk cId="2659619695" sldId="340"/>
        </pc:sldMkLst>
      </pc:sldChg>
      <pc:sldChg chg="modSp mod">
        <pc:chgData name="Sophia  Webber" userId="f0a17bd4-2d12-4f36-9157-0afacc0b5345" providerId="ADAL" clId="{B120D3E1-81BE-4B71-A194-FD862BEDCC4B}" dt="2023-06-27T17:34:50.042" v="786" actId="20577"/>
        <pc:sldMkLst>
          <pc:docMk/>
          <pc:sldMk cId="408651179" sldId="348"/>
        </pc:sldMkLst>
        <pc:spChg chg="mod">
          <ac:chgData name="Sophia  Webber" userId="f0a17bd4-2d12-4f36-9157-0afacc0b5345" providerId="ADAL" clId="{B120D3E1-81BE-4B71-A194-FD862BEDCC4B}" dt="2023-06-27T17:34:50.042" v="786" actId="20577"/>
          <ac:spMkLst>
            <pc:docMk/>
            <pc:sldMk cId="408651179" sldId="348"/>
            <ac:spMk id="5" creationId="{5FD5440E-85E3-56CD-0265-924B46C9D4DC}"/>
          </ac:spMkLst>
        </pc:spChg>
      </pc:sldChg>
      <pc:sldChg chg="addSp delSp modSp mod delCm">
        <pc:chgData name="Sophia  Webber" userId="f0a17bd4-2d12-4f36-9157-0afacc0b5345" providerId="ADAL" clId="{B120D3E1-81BE-4B71-A194-FD862BEDCC4B}" dt="2023-07-05T13:56:03.596" v="5727" actId="13926"/>
        <pc:sldMkLst>
          <pc:docMk/>
          <pc:sldMk cId="574103883" sldId="349"/>
        </pc:sldMkLst>
        <pc:spChg chg="mod">
          <ac:chgData name="Sophia  Webber" userId="f0a17bd4-2d12-4f36-9157-0afacc0b5345" providerId="ADAL" clId="{B120D3E1-81BE-4B71-A194-FD862BEDCC4B}" dt="2023-06-27T17:35:48.261" v="835" actId="20577"/>
          <ac:spMkLst>
            <pc:docMk/>
            <pc:sldMk cId="574103883" sldId="349"/>
            <ac:spMk id="2" creationId="{034C814C-3D55-191E-CA7F-CBA28F8E4F6E}"/>
          </ac:spMkLst>
        </pc:spChg>
        <pc:spChg chg="mod">
          <ac:chgData name="Sophia  Webber" userId="f0a17bd4-2d12-4f36-9157-0afacc0b5345" providerId="ADAL" clId="{B120D3E1-81BE-4B71-A194-FD862BEDCC4B}" dt="2023-07-05T13:56:03.596" v="5727" actId="13926"/>
          <ac:spMkLst>
            <pc:docMk/>
            <pc:sldMk cId="574103883" sldId="349"/>
            <ac:spMk id="5" creationId="{9B4D124B-DDDE-6A37-EE65-F1C76141A7B2}"/>
          </ac:spMkLst>
        </pc:spChg>
        <pc:picChg chg="add del mod">
          <ac:chgData name="Sophia  Webber" userId="f0a17bd4-2d12-4f36-9157-0afacc0b5345" providerId="ADAL" clId="{B120D3E1-81BE-4B71-A194-FD862BEDCC4B}" dt="2023-06-27T19:52:40.958" v="5557" actId="478"/>
          <ac:picMkLst>
            <pc:docMk/>
            <pc:sldMk cId="574103883" sldId="349"/>
            <ac:picMk id="6" creationId="{D8408427-691D-CF8A-E794-266E93B2E3CF}"/>
          </ac:picMkLst>
        </pc:picChg>
        <pc:picChg chg="add del">
          <ac:chgData name="Sophia  Webber" userId="f0a17bd4-2d12-4f36-9157-0afacc0b5345" providerId="ADAL" clId="{B120D3E1-81BE-4B71-A194-FD862BEDCC4B}" dt="2023-06-27T17:37:56.853" v="868" actId="478"/>
          <ac:picMkLst>
            <pc:docMk/>
            <pc:sldMk cId="574103883" sldId="349"/>
            <ac:picMk id="8" creationId="{0E0464DE-8BFD-50B3-BCFD-FFB1E421513B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ophia  Webber" userId="f0a17bd4-2d12-4f36-9157-0afacc0b5345" providerId="ADAL" clId="{B120D3E1-81BE-4B71-A194-FD862BEDCC4B}" dt="2023-06-27T19:52:48.652" v="5558"/>
              <pc2:cmMkLst xmlns:pc2="http://schemas.microsoft.com/office/powerpoint/2019/9/main/command">
                <pc:docMk/>
                <pc:sldMk cId="574103883" sldId="349"/>
                <pc2:cmMk id="{C3F4169C-0129-4FFF-851A-25A008804D7D}"/>
              </pc2:cmMkLst>
            </pc226:cmChg>
          </p:ext>
        </pc:extLst>
      </pc:sldChg>
      <pc:sldChg chg="addCm delCm">
        <pc:chgData name="Sophia  Webber" userId="f0a17bd4-2d12-4f36-9157-0afacc0b5345" providerId="ADAL" clId="{B120D3E1-81BE-4B71-A194-FD862BEDCC4B}" dt="2023-07-18T13:19:40.573" v="6245"/>
        <pc:sldMkLst>
          <pc:docMk/>
          <pc:sldMk cId="3840368859" sldId="35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Sophia  Webber" userId="f0a17bd4-2d12-4f36-9157-0afacc0b5345" providerId="ADAL" clId="{B120D3E1-81BE-4B71-A194-FD862BEDCC4B}" dt="2023-07-18T13:19:40.573" v="6245"/>
              <pc2:cmMkLst xmlns:pc2="http://schemas.microsoft.com/office/powerpoint/2019/9/main/command">
                <pc:docMk/>
                <pc:sldMk cId="3840368859" sldId="354"/>
                <pc2:cmMk id="{976A30C3-3408-4FF2-BDBB-F4F8D4EA0EB5}"/>
              </pc2:cmMkLst>
            </pc226:cmChg>
          </p:ext>
        </pc:extLst>
      </pc:sldChg>
      <pc:sldChg chg="del">
        <pc:chgData name="Sophia  Webber" userId="f0a17bd4-2d12-4f36-9157-0afacc0b5345" providerId="ADAL" clId="{B120D3E1-81BE-4B71-A194-FD862BEDCC4B}" dt="2023-06-27T17:30:52.285" v="183" actId="47"/>
        <pc:sldMkLst>
          <pc:docMk/>
          <pc:sldMk cId="2996463141" sldId="355"/>
        </pc:sldMkLst>
      </pc:sldChg>
      <pc:sldChg chg="modSp mod">
        <pc:chgData name="Sophia  Webber" userId="f0a17bd4-2d12-4f36-9157-0afacc0b5345" providerId="ADAL" clId="{B120D3E1-81BE-4B71-A194-FD862BEDCC4B}" dt="2023-06-27T17:57:34.416" v="3321" actId="1076"/>
        <pc:sldMkLst>
          <pc:docMk/>
          <pc:sldMk cId="3912551102" sldId="356"/>
        </pc:sldMkLst>
        <pc:spChg chg="mod">
          <ac:chgData name="Sophia  Webber" userId="f0a17bd4-2d12-4f36-9157-0afacc0b5345" providerId="ADAL" clId="{B120D3E1-81BE-4B71-A194-FD862BEDCC4B}" dt="2023-06-27T17:57:34.416" v="3321" actId="1076"/>
          <ac:spMkLst>
            <pc:docMk/>
            <pc:sldMk cId="3912551102" sldId="356"/>
            <ac:spMk id="2" creationId="{034C814C-3D55-191E-CA7F-CBA28F8E4F6E}"/>
          </ac:spMkLst>
        </pc:spChg>
        <pc:picChg chg="add mod">
          <ac:chgData name="Sophia  Webber" userId="f0a17bd4-2d12-4f36-9157-0afacc0b5345" providerId="ADAL" clId="{B120D3E1-81BE-4B71-A194-FD862BEDCC4B}" dt="2023-06-27T17:57:13.698" v="3306" actId="27957"/>
          <ac:picMkLst>
            <pc:docMk/>
            <pc:sldMk cId="3912551102" sldId="356"/>
            <ac:picMk id="8" creationId="{B9119C16-FBFA-2481-7D2E-EB31DB3065B0}"/>
          </ac:picMkLst>
        </pc:picChg>
      </pc:sldChg>
      <pc:sldChg chg="modSp mod modNotesTx">
        <pc:chgData name="Sophia  Webber" userId="f0a17bd4-2d12-4f36-9157-0afacc0b5345" providerId="ADAL" clId="{B120D3E1-81BE-4B71-A194-FD862BEDCC4B}" dt="2023-06-27T18:21:24.509" v="5547" actId="20577"/>
        <pc:sldMkLst>
          <pc:docMk/>
          <pc:sldMk cId="420695666" sldId="357"/>
        </pc:sldMkLst>
        <pc:spChg chg="mod">
          <ac:chgData name="Sophia  Webber" userId="f0a17bd4-2d12-4f36-9157-0afacc0b5345" providerId="ADAL" clId="{B120D3E1-81BE-4B71-A194-FD862BEDCC4B}" dt="2023-06-27T18:06:43.783" v="4505" actId="20577"/>
          <ac:spMkLst>
            <pc:docMk/>
            <pc:sldMk cId="420695666" sldId="357"/>
            <ac:spMk id="2" creationId="{034C814C-3D55-191E-CA7F-CBA28F8E4F6E}"/>
          </ac:spMkLst>
        </pc:spChg>
        <pc:graphicFrameChg chg="mod">
          <ac:chgData name="Sophia  Webber" userId="f0a17bd4-2d12-4f36-9157-0afacc0b5345" providerId="ADAL" clId="{B120D3E1-81BE-4B71-A194-FD862BEDCC4B}" dt="2023-06-27T18:21:24.509" v="5547" actId="20577"/>
          <ac:graphicFrameMkLst>
            <pc:docMk/>
            <pc:sldMk cId="420695666" sldId="357"/>
            <ac:graphicFrameMk id="7" creationId="{A824E700-6A6F-8BDB-2047-5AAD8C23C914}"/>
          </ac:graphicFrameMkLst>
        </pc:graphicFrameChg>
      </pc:sldChg>
      <pc:sldChg chg="del">
        <pc:chgData name="Sophia  Webber" userId="f0a17bd4-2d12-4f36-9157-0afacc0b5345" providerId="ADAL" clId="{B120D3E1-81BE-4B71-A194-FD862BEDCC4B}" dt="2023-06-27T17:29:06.793" v="181" actId="47"/>
        <pc:sldMkLst>
          <pc:docMk/>
          <pc:sldMk cId="3271377018" sldId="358"/>
        </pc:sldMkLst>
      </pc:sldChg>
      <pc:sldChg chg="modSp del mod ord modShow addCm">
        <pc:chgData name="Sophia  Webber" userId="f0a17bd4-2d12-4f36-9157-0afacc0b5345" providerId="ADAL" clId="{B120D3E1-81BE-4B71-A194-FD862BEDCC4B}" dt="2023-07-18T13:19:36.793" v="6244" actId="47"/>
        <pc:sldMkLst>
          <pc:docMk/>
          <pc:sldMk cId="3220035135" sldId="359"/>
        </pc:sldMkLst>
        <pc:spChg chg="mod">
          <ac:chgData name="Sophia  Webber" userId="f0a17bd4-2d12-4f36-9157-0afacc0b5345" providerId="ADAL" clId="{B120D3E1-81BE-4B71-A194-FD862BEDCC4B}" dt="2023-06-27T18:11:52.472" v="5194" actId="20577"/>
          <ac:spMkLst>
            <pc:docMk/>
            <pc:sldMk cId="3220035135" sldId="359"/>
            <ac:spMk id="2" creationId="{034C814C-3D55-191E-CA7F-CBA28F8E4F6E}"/>
          </ac:spMkLst>
        </pc:spChg>
        <pc:graphicFrameChg chg="mod">
          <ac:chgData name="Sophia  Webber" userId="f0a17bd4-2d12-4f36-9157-0afacc0b5345" providerId="ADAL" clId="{B120D3E1-81BE-4B71-A194-FD862BEDCC4B}" dt="2023-06-27T18:15:30.976" v="5395"/>
          <ac:graphicFrameMkLst>
            <pc:docMk/>
            <pc:sldMk cId="3220035135" sldId="359"/>
            <ac:graphicFrameMk id="7" creationId="{A824E700-6A6F-8BDB-2047-5AAD8C23C914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ophia  Webber" userId="f0a17bd4-2d12-4f36-9157-0afacc0b5345" providerId="ADAL" clId="{B120D3E1-81BE-4B71-A194-FD862BEDCC4B}" dt="2023-06-27T18:34:04.737" v="5548"/>
              <pc2:cmMkLst xmlns:pc2="http://schemas.microsoft.com/office/powerpoint/2019/9/main/command">
                <pc:docMk/>
                <pc:sldMk cId="3220035135" sldId="359"/>
                <pc2:cmMk id="{4CF8569D-1448-4810-9F14-4262D7BF0BD0}"/>
              </pc2:cmMkLst>
            </pc226:cmChg>
          </p:ext>
        </pc:extLst>
      </pc:sldChg>
      <pc:sldChg chg="modSp mod addCm delCm modCm">
        <pc:chgData name="Sophia  Webber" userId="f0a17bd4-2d12-4f36-9157-0afacc0b5345" providerId="ADAL" clId="{B120D3E1-81BE-4B71-A194-FD862BEDCC4B}" dt="2023-07-20T13:27:37.607" v="6287" actId="20577"/>
        <pc:sldMkLst>
          <pc:docMk/>
          <pc:sldMk cId="2026410525" sldId="360"/>
        </pc:sldMkLst>
        <pc:spChg chg="mod">
          <ac:chgData name="Sophia  Webber" userId="f0a17bd4-2d12-4f36-9157-0afacc0b5345" providerId="ADAL" clId="{B120D3E1-81BE-4B71-A194-FD862BEDCC4B}" dt="2023-07-20T13:27:37.607" v="6287" actId="20577"/>
          <ac:spMkLst>
            <pc:docMk/>
            <pc:sldMk cId="2026410525" sldId="360"/>
            <ac:spMk id="4" creationId="{4646C3DE-97F0-C6EE-7701-3B6147D933FE}"/>
          </ac:spMkLst>
        </pc:spChg>
        <pc:spChg chg="mod">
          <ac:chgData name="Sophia  Webber" userId="f0a17bd4-2d12-4f36-9157-0afacc0b5345" providerId="ADAL" clId="{B120D3E1-81BE-4B71-A194-FD862BEDCC4B}" dt="2023-06-27T17:34:03.818" v="717" actId="20577"/>
          <ac:spMkLst>
            <pc:docMk/>
            <pc:sldMk cId="2026410525" sldId="360"/>
            <ac:spMk id="5" creationId="{7F39174E-AAEE-4B24-9793-62C7F72A8C0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ophia  Webber" userId="f0a17bd4-2d12-4f36-9157-0afacc0b5345" providerId="ADAL" clId="{B120D3E1-81BE-4B71-A194-FD862BEDCC4B}" dt="2023-06-27T19:12:49.329" v="5555"/>
              <pc2:cmMkLst xmlns:pc2="http://schemas.microsoft.com/office/powerpoint/2019/9/main/command">
                <pc:docMk/>
                <pc:sldMk cId="2026410525" sldId="360"/>
                <pc2:cmMk id="{0C2A772B-301C-4810-8E20-9DC3263ADE14}"/>
              </pc2:cmMkLst>
            </pc226:cmChg>
            <pc226:cmChg xmlns:pc226="http://schemas.microsoft.com/office/powerpoint/2022/06/main/command" chg="add del mod">
              <pc226:chgData name="Sophia  Webber" userId="f0a17bd4-2d12-4f36-9157-0afacc0b5345" providerId="ADAL" clId="{B120D3E1-81BE-4B71-A194-FD862BEDCC4B}" dt="2023-07-06T19:10:08.299" v="6235"/>
              <pc2:cmMkLst xmlns:pc2="http://schemas.microsoft.com/office/powerpoint/2019/9/main/command">
                <pc:docMk/>
                <pc:sldMk cId="2026410525" sldId="360"/>
                <pc2:cmMk id="{6D02B83B-7E49-4FB7-9A84-C6602A219332}"/>
              </pc2:cmMkLst>
            </pc226:cmChg>
            <pc226:cmChg xmlns:pc226="http://schemas.microsoft.com/office/powerpoint/2022/06/main/command" chg="del">
              <pc226:chgData name="Sophia  Webber" userId="f0a17bd4-2d12-4f36-9157-0afacc0b5345" providerId="ADAL" clId="{B120D3E1-81BE-4B71-A194-FD862BEDCC4B}" dt="2023-07-18T13:19:04.475" v="6243"/>
              <pc2:cmMkLst xmlns:pc2="http://schemas.microsoft.com/office/powerpoint/2019/9/main/command">
                <pc:docMk/>
                <pc:sldMk cId="2026410525" sldId="360"/>
                <pc2:cmMk id="{CB32B879-D7BC-4A1B-8FB3-B143E7D6A5C7}"/>
              </pc2:cmMkLst>
            </pc226:cmChg>
            <pc226:cmChg xmlns:pc226="http://schemas.microsoft.com/office/powerpoint/2022/06/main/command" chg="del">
              <pc226:chgData name="Sophia  Webber" userId="f0a17bd4-2d12-4f36-9157-0afacc0b5345" providerId="ADAL" clId="{B120D3E1-81BE-4B71-A194-FD862BEDCC4B}" dt="2023-07-06T19:10:15.482" v="6236"/>
              <pc2:cmMkLst xmlns:pc2="http://schemas.microsoft.com/office/powerpoint/2019/9/main/command">
                <pc:docMk/>
                <pc:sldMk cId="2026410525" sldId="360"/>
                <pc2:cmMk id="{6C6E9293-CA86-49D6-B211-3BC47E3D2606}"/>
              </pc2:cmMkLst>
            </pc226:cmChg>
          </p:ext>
        </pc:extLst>
      </pc:sldChg>
      <pc:sldChg chg="new del">
        <pc:chgData name="Sophia  Webber" userId="f0a17bd4-2d12-4f36-9157-0afacc0b5345" providerId="ADAL" clId="{B120D3E1-81BE-4B71-A194-FD862BEDCC4B}" dt="2023-06-27T17:40:30.403" v="1157" actId="47"/>
        <pc:sldMkLst>
          <pc:docMk/>
          <pc:sldMk cId="356325258" sldId="361"/>
        </pc:sldMkLst>
      </pc:sldChg>
      <pc:sldChg chg="delSp modSp add mod delCm modCm">
        <pc:chgData name="Sophia  Webber" userId="f0a17bd4-2d12-4f36-9157-0afacc0b5345" providerId="ADAL" clId="{B120D3E1-81BE-4B71-A194-FD862BEDCC4B}" dt="2023-07-20T13:28:45.919" v="6292" actId="1036"/>
        <pc:sldMkLst>
          <pc:docMk/>
          <pc:sldMk cId="885956251" sldId="361"/>
        </pc:sldMkLst>
        <pc:spChg chg="mod">
          <ac:chgData name="Sophia  Webber" userId="f0a17bd4-2d12-4f36-9157-0afacc0b5345" providerId="ADAL" clId="{B120D3E1-81BE-4B71-A194-FD862BEDCC4B}" dt="2023-06-27T17:44:41.114" v="1965" actId="313"/>
          <ac:spMkLst>
            <pc:docMk/>
            <pc:sldMk cId="885956251" sldId="361"/>
            <ac:spMk id="2" creationId="{034C814C-3D55-191E-CA7F-CBA28F8E4F6E}"/>
          </ac:spMkLst>
        </pc:spChg>
        <pc:spChg chg="mod">
          <ac:chgData name="Sophia  Webber" userId="f0a17bd4-2d12-4f36-9157-0afacc0b5345" providerId="ADAL" clId="{B120D3E1-81BE-4B71-A194-FD862BEDCC4B}" dt="2023-07-20T13:28:45.919" v="6292" actId="1036"/>
          <ac:spMkLst>
            <pc:docMk/>
            <pc:sldMk cId="885956251" sldId="361"/>
            <ac:spMk id="5" creationId="{9B4D124B-DDDE-6A37-EE65-F1C76141A7B2}"/>
          </ac:spMkLst>
        </pc:spChg>
        <pc:picChg chg="del">
          <ac:chgData name="Sophia  Webber" userId="f0a17bd4-2d12-4f36-9157-0afacc0b5345" providerId="ADAL" clId="{B120D3E1-81BE-4B71-A194-FD862BEDCC4B}" dt="2023-06-27T17:40:37.939" v="1159" actId="478"/>
          <ac:picMkLst>
            <pc:docMk/>
            <pc:sldMk cId="885956251" sldId="361"/>
            <ac:picMk id="6" creationId="{D8408427-691D-CF8A-E794-266E93B2E3CF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ophia  Webber" userId="f0a17bd4-2d12-4f36-9157-0afacc0b5345" providerId="ADAL" clId="{B120D3E1-81BE-4B71-A194-FD862BEDCC4B}" dt="2023-07-20T13:28:29.831" v="6289"/>
              <pc2:cmMkLst xmlns:pc2="http://schemas.microsoft.com/office/powerpoint/2019/9/main/command">
                <pc:docMk/>
                <pc:sldMk cId="885956251" sldId="361"/>
                <pc2:cmMk id="{64AC0A2D-77F4-46E5-8D0F-FB2EBC05487A}"/>
              </pc2:cmMkLst>
            </pc226:cmChg>
            <pc226:cmChg xmlns:pc226="http://schemas.microsoft.com/office/powerpoint/2022/06/main/command" chg="del mod">
              <pc226:chgData name="Sophia  Webber" userId="f0a17bd4-2d12-4f36-9157-0afacc0b5345" providerId="ADAL" clId="{B120D3E1-81BE-4B71-A194-FD862BEDCC4B}" dt="2023-06-27T19:53:13.883" v="5563"/>
              <pc2:cmMkLst xmlns:pc2="http://schemas.microsoft.com/office/powerpoint/2019/9/main/command">
                <pc:docMk/>
                <pc:sldMk cId="885956251" sldId="361"/>
                <pc2:cmMk id="{C3DF214A-9D90-490D-A8C4-2575116347F9}"/>
              </pc2:cmMkLst>
            </pc226:cmChg>
            <pc226:cmChg xmlns:pc226="http://schemas.microsoft.com/office/powerpoint/2022/06/main/command" chg="del mod">
              <pc226:chgData name="Sophia  Webber" userId="f0a17bd4-2d12-4f36-9157-0afacc0b5345" providerId="ADAL" clId="{B120D3E1-81BE-4B71-A194-FD862BEDCC4B}" dt="2023-07-20T13:28:29.125" v="6288"/>
              <pc2:cmMkLst xmlns:pc2="http://schemas.microsoft.com/office/powerpoint/2019/9/main/command">
                <pc:docMk/>
                <pc:sldMk cId="885956251" sldId="361"/>
                <pc2:cmMk id="{132CC778-BC69-43E4-B115-3FF5E3BF0CD4}"/>
              </pc2:cmMkLst>
            </pc226:cmChg>
          </p:ext>
        </pc:extLst>
      </pc:sldChg>
      <pc:sldChg chg="modSp add mod modCm">
        <pc:chgData name="Sophia  Webber" userId="f0a17bd4-2d12-4f36-9157-0afacc0b5345" providerId="ADAL" clId="{B120D3E1-81BE-4B71-A194-FD862BEDCC4B}" dt="2023-07-06T19:11:02.991" v="6242" actId="113"/>
        <pc:sldMkLst>
          <pc:docMk/>
          <pc:sldMk cId="3429098587" sldId="362"/>
        </pc:sldMkLst>
        <pc:spChg chg="mod">
          <ac:chgData name="Sophia  Webber" userId="f0a17bd4-2d12-4f36-9157-0afacc0b5345" providerId="ADAL" clId="{B120D3E1-81BE-4B71-A194-FD862BEDCC4B}" dt="2023-06-27T17:54:02.596" v="3105" actId="20577"/>
          <ac:spMkLst>
            <pc:docMk/>
            <pc:sldMk cId="3429098587" sldId="362"/>
            <ac:spMk id="2" creationId="{034C814C-3D55-191E-CA7F-CBA28F8E4F6E}"/>
          </ac:spMkLst>
        </pc:spChg>
        <pc:spChg chg="mod">
          <ac:chgData name="Sophia  Webber" userId="f0a17bd4-2d12-4f36-9157-0afacc0b5345" providerId="ADAL" clId="{B120D3E1-81BE-4B71-A194-FD862BEDCC4B}" dt="2023-07-06T19:11:02.991" v="6242" actId="113"/>
          <ac:spMkLst>
            <pc:docMk/>
            <pc:sldMk cId="3429098587" sldId="362"/>
            <ac:spMk id="5" creationId="{9B4D124B-DDDE-6A37-EE65-F1C76141A7B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ophia  Webber" userId="f0a17bd4-2d12-4f36-9157-0afacc0b5345" providerId="ADAL" clId="{B120D3E1-81BE-4B71-A194-FD862BEDCC4B}" dt="2023-07-05T19:17:56.302" v="6233" actId="20577"/>
              <pc2:cmMkLst xmlns:pc2="http://schemas.microsoft.com/office/powerpoint/2019/9/main/command">
                <pc:docMk/>
                <pc:sldMk cId="3429098587" sldId="362"/>
                <pc2:cmMk id="{296FE49A-E3C3-4D12-BA11-E084B8328941}"/>
              </pc2:cmMkLst>
            </pc226:cmChg>
          </p:ext>
        </pc:extLst>
      </pc:sldChg>
      <pc:sldChg chg="new del">
        <pc:chgData name="Sophia  Webber" userId="f0a17bd4-2d12-4f36-9157-0afacc0b5345" providerId="ADAL" clId="{B120D3E1-81BE-4B71-A194-FD862BEDCC4B}" dt="2023-06-27T17:50:33.005" v="2712" actId="47"/>
        <pc:sldMkLst>
          <pc:docMk/>
          <pc:sldMk cId="3981218021" sldId="362"/>
        </pc:sldMkLst>
      </pc:sldChg>
      <pc:sldChg chg="addSp delSp modSp add mod setBg modCm">
        <pc:chgData name="Sophia  Webber" userId="f0a17bd4-2d12-4f36-9157-0afacc0b5345" providerId="ADAL" clId="{B120D3E1-81BE-4B71-A194-FD862BEDCC4B}" dt="2023-07-05T13:59:50.375" v="6079"/>
        <pc:sldMkLst>
          <pc:docMk/>
          <pc:sldMk cId="2796524807" sldId="363"/>
        </pc:sldMkLst>
        <pc:spChg chg="mod">
          <ac:chgData name="Sophia  Webber" userId="f0a17bd4-2d12-4f36-9157-0afacc0b5345" providerId="ADAL" clId="{B120D3E1-81BE-4B71-A194-FD862BEDCC4B}" dt="2023-06-27T17:55:05.837" v="3252" actId="26606"/>
          <ac:spMkLst>
            <pc:docMk/>
            <pc:sldMk cId="2796524807" sldId="363"/>
            <ac:spMk id="2" creationId="{034C814C-3D55-191E-CA7F-CBA28F8E4F6E}"/>
          </ac:spMkLst>
        </pc:spChg>
        <pc:spChg chg="mod">
          <ac:chgData name="Sophia  Webber" userId="f0a17bd4-2d12-4f36-9157-0afacc0b5345" providerId="ADAL" clId="{B120D3E1-81BE-4B71-A194-FD862BEDCC4B}" dt="2023-06-27T17:55:05.837" v="3252" actId="26606"/>
          <ac:spMkLst>
            <pc:docMk/>
            <pc:sldMk cId="2796524807" sldId="363"/>
            <ac:spMk id="4" creationId="{8EB9B05A-07E8-2B24-D13A-8B9E799689FA}"/>
          </ac:spMkLst>
        </pc:spChg>
        <pc:spChg chg="del mod">
          <ac:chgData name="Sophia  Webber" userId="f0a17bd4-2d12-4f36-9157-0afacc0b5345" providerId="ADAL" clId="{B120D3E1-81BE-4B71-A194-FD862BEDCC4B}" dt="2023-06-27T17:55:05.837" v="3252" actId="26606"/>
          <ac:spMkLst>
            <pc:docMk/>
            <pc:sldMk cId="2796524807" sldId="363"/>
            <ac:spMk id="5" creationId="{9B4D124B-DDDE-6A37-EE65-F1C76141A7B2}"/>
          </ac:spMkLst>
        </pc:spChg>
        <pc:spChg chg="add">
          <ac:chgData name="Sophia  Webber" userId="f0a17bd4-2d12-4f36-9157-0afacc0b5345" providerId="ADAL" clId="{B120D3E1-81BE-4B71-A194-FD862BEDCC4B}" dt="2023-06-27T17:55:05.837" v="3252" actId="26606"/>
          <ac:spMkLst>
            <pc:docMk/>
            <pc:sldMk cId="2796524807" sldId="363"/>
            <ac:spMk id="11" creationId="{71B62618-0D02-4C29-88C5-1EDF7F32343E}"/>
          </ac:spMkLst>
        </pc:spChg>
        <pc:spChg chg="add">
          <ac:chgData name="Sophia  Webber" userId="f0a17bd4-2d12-4f36-9157-0afacc0b5345" providerId="ADAL" clId="{B120D3E1-81BE-4B71-A194-FD862BEDCC4B}" dt="2023-06-27T17:55:05.837" v="3252" actId="26606"/>
          <ac:spMkLst>
            <pc:docMk/>
            <pc:sldMk cId="2796524807" sldId="363"/>
            <ac:spMk id="13" creationId="{1E2747F4-A0AE-425C-B527-E3E32461FEF5}"/>
          </ac:spMkLst>
        </pc:spChg>
        <pc:spChg chg="add">
          <ac:chgData name="Sophia  Webber" userId="f0a17bd4-2d12-4f36-9157-0afacc0b5345" providerId="ADAL" clId="{B120D3E1-81BE-4B71-A194-FD862BEDCC4B}" dt="2023-06-27T17:55:05.837" v="3252" actId="26606"/>
          <ac:spMkLst>
            <pc:docMk/>
            <pc:sldMk cId="2796524807" sldId="363"/>
            <ac:spMk id="15" creationId="{9707F29A-1576-479E-B227-0D6498601B4A}"/>
          </ac:spMkLst>
        </pc:spChg>
        <pc:spChg chg="add">
          <ac:chgData name="Sophia  Webber" userId="f0a17bd4-2d12-4f36-9157-0afacc0b5345" providerId="ADAL" clId="{B120D3E1-81BE-4B71-A194-FD862BEDCC4B}" dt="2023-06-27T17:55:05.837" v="3252" actId="26606"/>
          <ac:spMkLst>
            <pc:docMk/>
            <pc:sldMk cId="2796524807" sldId="363"/>
            <ac:spMk id="17" creationId="{F17B26C7-6F2F-453C-9C08-71E199E527A8}"/>
          </ac:spMkLst>
        </pc:spChg>
        <pc:graphicFrameChg chg="add mod">
          <ac:chgData name="Sophia  Webber" userId="f0a17bd4-2d12-4f36-9157-0afacc0b5345" providerId="ADAL" clId="{B120D3E1-81BE-4B71-A194-FD862BEDCC4B}" dt="2023-07-05T13:59:41.622" v="6078" actId="20577"/>
          <ac:graphicFrameMkLst>
            <pc:docMk/>
            <pc:sldMk cId="2796524807" sldId="363"/>
            <ac:graphicFrameMk id="7" creationId="{DDA101C5-C28F-9195-6ECB-6AB65D7B18E8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ophia  Webber" userId="f0a17bd4-2d12-4f36-9157-0afacc0b5345" providerId="ADAL" clId="{B120D3E1-81BE-4B71-A194-FD862BEDCC4B}" dt="2023-07-05T13:59:50.375" v="6079"/>
              <pc2:cmMkLst xmlns:pc2="http://schemas.microsoft.com/office/powerpoint/2019/9/main/command">
                <pc:docMk/>
                <pc:sldMk cId="2796524807" sldId="363"/>
                <pc2:cmMk id="{A506099A-E19D-4FA6-92AC-1D7A904F2B4E}"/>
              </pc2:cmMkLst>
            </pc226:cmChg>
          </p:ext>
        </pc:extLst>
      </pc:sldChg>
      <pc:sldChg chg="new del">
        <pc:chgData name="Sophia  Webber" userId="f0a17bd4-2d12-4f36-9157-0afacc0b5345" providerId="ADAL" clId="{B120D3E1-81BE-4B71-A194-FD862BEDCC4B}" dt="2023-06-27T17:54:09.388" v="3107" actId="47"/>
        <pc:sldMkLst>
          <pc:docMk/>
          <pc:sldMk cId="4246510085" sldId="363"/>
        </pc:sldMkLst>
      </pc:sldChg>
      <pc:sldChg chg="modSp add mod ord">
        <pc:chgData name="Sophia  Webber" userId="f0a17bd4-2d12-4f36-9157-0afacc0b5345" providerId="ADAL" clId="{B120D3E1-81BE-4B71-A194-FD862BEDCC4B}" dt="2023-06-27T18:20:59.862" v="5539" actId="20577"/>
        <pc:sldMkLst>
          <pc:docMk/>
          <pc:sldMk cId="2927139388" sldId="364"/>
        </pc:sldMkLst>
        <pc:spChg chg="mod">
          <ac:chgData name="Sophia  Webber" userId="f0a17bd4-2d12-4f36-9157-0afacc0b5345" providerId="ADAL" clId="{B120D3E1-81BE-4B71-A194-FD862BEDCC4B}" dt="2023-06-27T18:00:07.372" v="3420" actId="20577"/>
          <ac:spMkLst>
            <pc:docMk/>
            <pc:sldMk cId="2927139388" sldId="364"/>
            <ac:spMk id="2" creationId="{034C814C-3D55-191E-CA7F-CBA28F8E4F6E}"/>
          </ac:spMkLst>
        </pc:spChg>
        <pc:spChg chg="mod">
          <ac:chgData name="Sophia  Webber" userId="f0a17bd4-2d12-4f36-9157-0afacc0b5345" providerId="ADAL" clId="{B120D3E1-81BE-4B71-A194-FD862BEDCC4B}" dt="2023-06-27T18:20:59.862" v="5539" actId="20577"/>
          <ac:spMkLst>
            <pc:docMk/>
            <pc:sldMk cId="2927139388" sldId="364"/>
            <ac:spMk id="5" creationId="{9B4D124B-DDDE-6A37-EE65-F1C76141A7B2}"/>
          </ac:spMkLst>
        </pc:spChg>
      </pc:sldChg>
    </pc:docChg>
  </pc:docChgLst>
  <pc:docChgLst>
    <pc:chgData name="Missy Destrampe" userId="32daf749-79a6-4cb4-9dba-9dcfe642191c" providerId="ADAL" clId="{BF43782C-1D38-4648-ADF0-20D1C360CCB5}"/>
    <pc:docChg chg="modSld">
      <pc:chgData name="Missy Destrampe" userId="32daf749-79a6-4cb4-9dba-9dcfe642191c" providerId="ADAL" clId="{BF43782C-1D38-4648-ADF0-20D1C360CCB5}" dt="2023-06-27T19:05:08.696" v="5" actId="20577"/>
      <pc:docMkLst>
        <pc:docMk/>
      </pc:docMkLst>
      <pc:sldChg chg="addCm">
        <pc:chgData name="Missy Destrampe" userId="32daf749-79a6-4cb4-9dba-9dcfe642191c" providerId="ADAL" clId="{BF43782C-1D38-4648-ADF0-20D1C360CCB5}" dt="2023-06-27T19:04:27.022" v="3"/>
        <pc:sldMkLst>
          <pc:docMk/>
          <pc:sldMk cId="574103883" sldId="34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ssy Destrampe" userId="32daf749-79a6-4cb4-9dba-9dcfe642191c" providerId="ADAL" clId="{BF43782C-1D38-4648-ADF0-20D1C360CCB5}" dt="2023-06-27T19:04:27.022" v="3"/>
              <pc2:cmMkLst xmlns:pc2="http://schemas.microsoft.com/office/powerpoint/2019/9/main/command">
                <pc:docMk/>
                <pc:sldMk cId="574103883" sldId="349"/>
                <pc2:cmMk id="{C3F4169C-0129-4FFF-851A-25A008804D7D}"/>
              </pc2:cmMkLst>
            </pc226:cmChg>
          </p:ext>
        </pc:extLst>
      </pc:sldChg>
      <pc:sldChg chg="addCm">
        <pc:chgData name="Missy Destrampe" userId="32daf749-79a6-4cb4-9dba-9dcfe642191c" providerId="ADAL" clId="{BF43782C-1D38-4648-ADF0-20D1C360CCB5}" dt="2023-06-27T19:00:22.870" v="1"/>
        <pc:sldMkLst>
          <pc:docMk/>
          <pc:sldMk cId="2026410525" sldId="3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ssy Destrampe" userId="32daf749-79a6-4cb4-9dba-9dcfe642191c" providerId="ADAL" clId="{BF43782C-1D38-4648-ADF0-20D1C360CCB5}" dt="2023-06-27T18:59:49.011" v="0"/>
              <pc2:cmMkLst xmlns:pc2="http://schemas.microsoft.com/office/powerpoint/2019/9/main/command">
                <pc:docMk/>
                <pc:sldMk cId="2026410525" sldId="360"/>
                <pc2:cmMk id="{0C2A772B-301C-4810-8E20-9DC3263ADE14}"/>
              </pc2:cmMkLst>
            </pc226:cmChg>
            <pc226:cmChg xmlns:pc226="http://schemas.microsoft.com/office/powerpoint/2022/06/main/command" chg="add">
              <pc226:chgData name="Missy Destrampe" userId="32daf749-79a6-4cb4-9dba-9dcfe642191c" providerId="ADAL" clId="{BF43782C-1D38-4648-ADF0-20D1C360CCB5}" dt="2023-06-27T19:00:22.870" v="1"/>
              <pc2:cmMkLst xmlns:pc2="http://schemas.microsoft.com/office/powerpoint/2019/9/main/command">
                <pc:docMk/>
                <pc:sldMk cId="2026410525" sldId="360"/>
                <pc2:cmMk id="{CB32B879-D7BC-4A1B-8FB3-B143E7D6A5C7}"/>
              </pc2:cmMkLst>
            </pc226:cmChg>
          </p:ext>
        </pc:extLst>
      </pc:sldChg>
      <pc:sldChg chg="addCm">
        <pc:chgData name="Missy Destrampe" userId="32daf749-79a6-4cb4-9dba-9dcfe642191c" providerId="ADAL" clId="{BF43782C-1D38-4648-ADF0-20D1C360CCB5}" dt="2023-06-27T19:03:15.340" v="2"/>
        <pc:sldMkLst>
          <pc:docMk/>
          <pc:sldMk cId="885956251" sldId="3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ssy Destrampe" userId="32daf749-79a6-4cb4-9dba-9dcfe642191c" providerId="ADAL" clId="{BF43782C-1D38-4648-ADF0-20D1C360CCB5}" dt="2023-06-27T19:03:15.340" v="2"/>
              <pc2:cmMkLst xmlns:pc2="http://schemas.microsoft.com/office/powerpoint/2019/9/main/command">
                <pc:docMk/>
                <pc:sldMk cId="885956251" sldId="361"/>
                <pc2:cmMk id="{C3DF214A-9D90-490D-A8C4-2575116347F9}"/>
              </pc2:cmMkLst>
            </pc226:cmChg>
          </p:ext>
        </pc:extLst>
      </pc:sldChg>
      <pc:sldChg chg="modSp mod">
        <pc:chgData name="Missy Destrampe" userId="32daf749-79a6-4cb4-9dba-9dcfe642191c" providerId="ADAL" clId="{BF43782C-1D38-4648-ADF0-20D1C360CCB5}" dt="2023-06-27T19:05:08.696" v="5" actId="20577"/>
        <pc:sldMkLst>
          <pc:docMk/>
          <pc:sldMk cId="2927139388" sldId="364"/>
        </pc:sldMkLst>
        <pc:spChg chg="mod">
          <ac:chgData name="Missy Destrampe" userId="32daf749-79a6-4cb4-9dba-9dcfe642191c" providerId="ADAL" clId="{BF43782C-1D38-4648-ADF0-20D1C360CCB5}" dt="2023-06-27T19:05:08.696" v="5" actId="20577"/>
          <ac:spMkLst>
            <pc:docMk/>
            <pc:sldMk cId="2927139388" sldId="364"/>
            <ac:spMk id="5" creationId="{9B4D124B-DDDE-6A37-EE65-F1C76141A7B2}"/>
          </ac:spMkLst>
        </pc:spChg>
      </pc:sldChg>
    </pc:docChg>
  </pc:docChgLst>
</pc:chgInfo>
</file>

<file path=ppt/comments/modernComment_16A_CC63E45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96FE49A-E3C3-4D12-BA11-E084B8328941}" authorId="{00362274-EF9B-9005-7A0C-28BB955B48AB}" status="resolved" created="2023-07-01T14:28:52.440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429098587" sldId="362"/>
      <ac:spMk id="5" creationId="{9B4D124B-DDDE-6A37-EE65-F1C76141A7B2}"/>
      <ac:txMk cp="220" len="14">
        <ac:context len="473" hash="2078967968"/>
      </ac:txMk>
    </ac:txMkLst>
    <p188:pos x="7951304" y="2451652"/>
    <p188:txBody>
      <a:bodyPr/>
      <a:lstStyle/>
      <a:p>
        <a:r>
          <a:rPr lang="en-US"/>
          <a:t>We will not turn older adults away-- they are just not our target as most in need. think we need to say this. </a:t>
        </a:r>
      </a:p>
    </p188:txBody>
  </p188:cm>
</p188:cmLst>
</file>

<file path=ppt/comments/modernComment_16B_A6AF950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506099A-E19D-4FA6-92AC-1D7A904F2B4E}" authorId="{00362274-EF9B-9005-7A0C-28BB955B48AB}" status="resolved" created="2023-07-01T14:30:41.131" complete="100000">
    <pc:sldMkLst xmlns:pc="http://schemas.microsoft.com/office/powerpoint/2013/main/command">
      <pc:docMk/>
      <pc:sldMk cId="2796524807" sldId="363"/>
    </pc:sldMkLst>
    <p188:txBody>
      <a:bodyPr/>
      <a:lstStyle/>
      <a:p>
        <a:r>
          <a:rPr lang="en-US"/>
          <a:t>I would take the first question out for time (and we already did it)</a:t>
        </a:r>
      </a:p>
    </p188:txBody>
  </p188:cm>
</p188:cmLst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urveymonkey.com/r/CSJZ56G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urveymonkey.com/r/CSJZ56G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dk2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dk2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D594B-65C7-48EF-840A-85A7DF0CDE2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accent0_3" csCatId="mainScheme" phldr="1"/>
      <dgm:spPr/>
      <dgm:t>
        <a:bodyPr/>
        <a:lstStyle/>
        <a:p>
          <a:endParaRPr lang="en-US"/>
        </a:p>
      </dgm:t>
    </dgm:pt>
    <dgm:pt modelId="{F06C1B1A-78E8-4333-B356-18279E770D2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Where can we reach potential trainees?</a:t>
          </a:r>
        </a:p>
      </dgm:t>
    </dgm:pt>
    <dgm:pt modelId="{19785732-212F-431A-A59F-A9CFBFBE9078}" type="parTrans" cxnId="{EB20257F-AB5E-46CD-9DEC-FF8537D9F76E}">
      <dgm:prSet/>
      <dgm:spPr/>
      <dgm:t>
        <a:bodyPr/>
        <a:lstStyle/>
        <a:p>
          <a:endParaRPr lang="en-US"/>
        </a:p>
      </dgm:t>
    </dgm:pt>
    <dgm:pt modelId="{B98057C8-B62B-4C58-876E-0A55B50446B9}" type="sibTrans" cxnId="{EB20257F-AB5E-46CD-9DEC-FF8537D9F76E}">
      <dgm:prSet/>
      <dgm:spPr/>
      <dgm:t>
        <a:bodyPr/>
        <a:lstStyle/>
        <a:p>
          <a:endParaRPr lang="en-US"/>
        </a:p>
      </dgm:t>
    </dgm:pt>
    <dgm:pt modelId="{B88C2F5F-D1B9-431A-A4BB-1FB82039DC0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Steering Committee Action items?</a:t>
          </a:r>
        </a:p>
      </dgm:t>
    </dgm:pt>
    <dgm:pt modelId="{E75214E5-76FE-43EE-9119-C1F70A7375A6}" type="parTrans" cxnId="{69176923-4E74-40BC-BEB1-8F5CAF1DAA54}">
      <dgm:prSet/>
      <dgm:spPr/>
      <dgm:t>
        <a:bodyPr/>
        <a:lstStyle/>
        <a:p>
          <a:endParaRPr lang="en-US"/>
        </a:p>
      </dgm:t>
    </dgm:pt>
    <dgm:pt modelId="{E41EDC65-F19A-4654-BEF2-73A12FC629AA}" type="sibTrans" cxnId="{69176923-4E74-40BC-BEB1-8F5CAF1DAA54}">
      <dgm:prSet/>
      <dgm:spPr/>
      <dgm:t>
        <a:bodyPr/>
        <a:lstStyle/>
        <a:p>
          <a:endParaRPr lang="en-US"/>
        </a:p>
      </dgm:t>
    </dgm:pt>
    <dgm:pt modelId="{BC3CFA62-BD4C-4F94-9D54-0DE36B5377FD}" type="pres">
      <dgm:prSet presAssocID="{DE6D594B-65C7-48EF-840A-85A7DF0CDE23}" presName="root" presStyleCnt="0">
        <dgm:presLayoutVars>
          <dgm:dir/>
          <dgm:resizeHandles val="exact"/>
        </dgm:presLayoutVars>
      </dgm:prSet>
      <dgm:spPr/>
    </dgm:pt>
    <dgm:pt modelId="{E1B986F5-4010-4560-A1E5-E4B995C5389D}" type="pres">
      <dgm:prSet presAssocID="{F06C1B1A-78E8-4333-B356-18279E770D22}" presName="compNode" presStyleCnt="0"/>
      <dgm:spPr/>
    </dgm:pt>
    <dgm:pt modelId="{5B3166E1-777A-4188-B3B1-40661A0728B8}" type="pres">
      <dgm:prSet presAssocID="{F06C1B1A-78E8-4333-B356-18279E770D22}" presName="iconBgRect" presStyleLbl="bgShp" presStyleIdx="0" presStyleCnt="2"/>
      <dgm:spPr/>
    </dgm:pt>
    <dgm:pt modelId="{C611FFA7-F836-4895-BAA9-C39E8A3FE5A0}" type="pres">
      <dgm:prSet presAssocID="{F06C1B1A-78E8-4333-B356-18279E770D2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 with solid fill"/>
        </a:ext>
      </dgm:extLst>
    </dgm:pt>
    <dgm:pt modelId="{B12514F6-1EAF-419E-8755-00DD2CABDF4B}" type="pres">
      <dgm:prSet presAssocID="{F06C1B1A-78E8-4333-B356-18279E770D22}" presName="spaceRect" presStyleCnt="0"/>
      <dgm:spPr/>
    </dgm:pt>
    <dgm:pt modelId="{32B260D1-9CC2-43FE-A2C8-695ED58ED2FC}" type="pres">
      <dgm:prSet presAssocID="{F06C1B1A-78E8-4333-B356-18279E770D22}" presName="textRect" presStyleLbl="revTx" presStyleIdx="0" presStyleCnt="2">
        <dgm:presLayoutVars>
          <dgm:chMax val="1"/>
          <dgm:chPref val="1"/>
        </dgm:presLayoutVars>
      </dgm:prSet>
      <dgm:spPr/>
    </dgm:pt>
    <dgm:pt modelId="{69FC65FD-0BC9-4FA2-948B-AAB55E0C5D38}" type="pres">
      <dgm:prSet presAssocID="{B98057C8-B62B-4C58-876E-0A55B50446B9}" presName="sibTrans" presStyleCnt="0"/>
      <dgm:spPr/>
    </dgm:pt>
    <dgm:pt modelId="{CF013C62-FFD8-4940-9D59-3E39CEED1A07}" type="pres">
      <dgm:prSet presAssocID="{B88C2F5F-D1B9-431A-A4BB-1FB82039DC09}" presName="compNode" presStyleCnt="0"/>
      <dgm:spPr/>
    </dgm:pt>
    <dgm:pt modelId="{B8EC3A64-CCFB-4DC3-A1E9-E93B31F2EE73}" type="pres">
      <dgm:prSet presAssocID="{B88C2F5F-D1B9-431A-A4BB-1FB82039DC09}" presName="iconBgRect" presStyleLbl="bgShp" presStyleIdx="1" presStyleCnt="2"/>
      <dgm:spPr/>
    </dgm:pt>
    <dgm:pt modelId="{AE4FEEAE-B426-4AEE-BADF-4870B8CE08F5}" type="pres">
      <dgm:prSet presAssocID="{B88C2F5F-D1B9-431A-A4BB-1FB82039DC0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pper board"/>
        </a:ext>
      </dgm:extLst>
    </dgm:pt>
    <dgm:pt modelId="{8F0BDCA2-A872-4434-B6B3-10C52557F0FD}" type="pres">
      <dgm:prSet presAssocID="{B88C2F5F-D1B9-431A-A4BB-1FB82039DC09}" presName="spaceRect" presStyleCnt="0"/>
      <dgm:spPr/>
    </dgm:pt>
    <dgm:pt modelId="{CD6A02F0-134F-4E49-8679-A2ABE0F4FE78}" type="pres">
      <dgm:prSet presAssocID="{B88C2F5F-D1B9-431A-A4BB-1FB82039DC0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9176923-4E74-40BC-BEB1-8F5CAF1DAA54}" srcId="{DE6D594B-65C7-48EF-840A-85A7DF0CDE23}" destId="{B88C2F5F-D1B9-431A-A4BB-1FB82039DC09}" srcOrd="1" destOrd="0" parTransId="{E75214E5-76FE-43EE-9119-C1F70A7375A6}" sibTransId="{E41EDC65-F19A-4654-BEF2-73A12FC629AA}"/>
    <dgm:cxn modelId="{C105513E-F35B-490A-BB0D-214C033D1BE8}" type="presOf" srcId="{B88C2F5F-D1B9-431A-A4BB-1FB82039DC09}" destId="{CD6A02F0-134F-4E49-8679-A2ABE0F4FE78}" srcOrd="0" destOrd="0" presId="urn:microsoft.com/office/officeart/2018/5/layout/IconCircleLabelList"/>
    <dgm:cxn modelId="{EB20257F-AB5E-46CD-9DEC-FF8537D9F76E}" srcId="{DE6D594B-65C7-48EF-840A-85A7DF0CDE23}" destId="{F06C1B1A-78E8-4333-B356-18279E770D22}" srcOrd="0" destOrd="0" parTransId="{19785732-212F-431A-A59F-A9CFBFBE9078}" sibTransId="{B98057C8-B62B-4C58-876E-0A55B50446B9}"/>
    <dgm:cxn modelId="{39718AD0-65F9-4E54-AF35-0E5CA85AF51B}" type="presOf" srcId="{F06C1B1A-78E8-4333-B356-18279E770D22}" destId="{32B260D1-9CC2-43FE-A2C8-695ED58ED2FC}" srcOrd="0" destOrd="0" presId="urn:microsoft.com/office/officeart/2018/5/layout/IconCircleLabelList"/>
    <dgm:cxn modelId="{268913FB-6710-49C0-8A3A-EDBA4BB1EF79}" type="presOf" srcId="{DE6D594B-65C7-48EF-840A-85A7DF0CDE23}" destId="{BC3CFA62-BD4C-4F94-9D54-0DE36B5377FD}" srcOrd="0" destOrd="0" presId="urn:microsoft.com/office/officeart/2018/5/layout/IconCircleLabelList"/>
    <dgm:cxn modelId="{FB577481-5F4A-460A-B8D4-FD98892CE1A1}" type="presParOf" srcId="{BC3CFA62-BD4C-4F94-9D54-0DE36B5377FD}" destId="{E1B986F5-4010-4560-A1E5-E4B995C5389D}" srcOrd="0" destOrd="0" presId="urn:microsoft.com/office/officeart/2018/5/layout/IconCircleLabelList"/>
    <dgm:cxn modelId="{5257B6FA-BDE4-45C8-B210-CB9916E8425F}" type="presParOf" srcId="{E1B986F5-4010-4560-A1E5-E4B995C5389D}" destId="{5B3166E1-777A-4188-B3B1-40661A0728B8}" srcOrd="0" destOrd="0" presId="urn:microsoft.com/office/officeart/2018/5/layout/IconCircleLabelList"/>
    <dgm:cxn modelId="{459D5116-8795-4FBB-BF07-B604C114384B}" type="presParOf" srcId="{E1B986F5-4010-4560-A1E5-E4B995C5389D}" destId="{C611FFA7-F836-4895-BAA9-C39E8A3FE5A0}" srcOrd="1" destOrd="0" presId="urn:microsoft.com/office/officeart/2018/5/layout/IconCircleLabelList"/>
    <dgm:cxn modelId="{08D78167-0E9E-49D2-A96C-8CD8F41818E4}" type="presParOf" srcId="{E1B986F5-4010-4560-A1E5-E4B995C5389D}" destId="{B12514F6-1EAF-419E-8755-00DD2CABDF4B}" srcOrd="2" destOrd="0" presId="urn:microsoft.com/office/officeart/2018/5/layout/IconCircleLabelList"/>
    <dgm:cxn modelId="{FB293BFC-A1D5-433C-9622-6D26C52F61FC}" type="presParOf" srcId="{E1B986F5-4010-4560-A1E5-E4B995C5389D}" destId="{32B260D1-9CC2-43FE-A2C8-695ED58ED2FC}" srcOrd="3" destOrd="0" presId="urn:microsoft.com/office/officeart/2018/5/layout/IconCircleLabelList"/>
    <dgm:cxn modelId="{250AA0D3-D33B-4589-A078-0E594DA9A0B6}" type="presParOf" srcId="{BC3CFA62-BD4C-4F94-9D54-0DE36B5377FD}" destId="{69FC65FD-0BC9-4FA2-948B-AAB55E0C5D38}" srcOrd="1" destOrd="0" presId="urn:microsoft.com/office/officeart/2018/5/layout/IconCircleLabelList"/>
    <dgm:cxn modelId="{08AEFAFB-83BC-410D-9006-492698AC5DC1}" type="presParOf" srcId="{BC3CFA62-BD4C-4F94-9D54-0DE36B5377FD}" destId="{CF013C62-FFD8-4940-9D59-3E39CEED1A07}" srcOrd="2" destOrd="0" presId="urn:microsoft.com/office/officeart/2018/5/layout/IconCircleLabelList"/>
    <dgm:cxn modelId="{A36BDE14-2E1A-4969-9C13-3CDEFA10F3C3}" type="presParOf" srcId="{CF013C62-FFD8-4940-9D59-3E39CEED1A07}" destId="{B8EC3A64-CCFB-4DC3-A1E9-E93B31F2EE73}" srcOrd="0" destOrd="0" presId="urn:microsoft.com/office/officeart/2018/5/layout/IconCircleLabelList"/>
    <dgm:cxn modelId="{EF2BB882-AC74-4640-9224-EDD451F72AF5}" type="presParOf" srcId="{CF013C62-FFD8-4940-9D59-3E39CEED1A07}" destId="{AE4FEEAE-B426-4AEE-BADF-4870B8CE08F5}" srcOrd="1" destOrd="0" presId="urn:microsoft.com/office/officeart/2018/5/layout/IconCircleLabelList"/>
    <dgm:cxn modelId="{9C84108C-DD1D-4942-9984-0ACE4D9F76EA}" type="presParOf" srcId="{CF013C62-FFD8-4940-9D59-3E39CEED1A07}" destId="{8F0BDCA2-A872-4434-B6B3-10C52557F0FD}" srcOrd="2" destOrd="0" presId="urn:microsoft.com/office/officeart/2018/5/layout/IconCircleLabelList"/>
    <dgm:cxn modelId="{70197282-CBA3-4F4D-926A-DFE1064B4D21}" type="presParOf" srcId="{CF013C62-FFD8-4940-9D59-3E39CEED1A07}" destId="{CD6A02F0-134F-4E49-8679-A2ABE0F4FE7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CC16D4-CE42-4A25-A5D0-9B676CC2454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B67862-ECB6-4CAF-BE47-787C3108BCF8}">
      <dgm:prSet phldr="0"/>
      <dgm:spPr/>
      <dgm:t>
        <a:bodyPr/>
        <a:lstStyle/>
        <a:p>
          <a:pPr rtl="0">
            <a:defRPr cap="all"/>
          </a:pPr>
          <a:r>
            <a:rPr lang="en-US" cap="none" dirty="0">
              <a:latin typeface="Gill Sans MT" panose="020B0502020104020203"/>
            </a:rPr>
            <a:t>What do students need to know about engaging older adults?</a:t>
          </a:r>
        </a:p>
      </dgm:t>
    </dgm:pt>
    <dgm:pt modelId="{E5878F32-F18D-4E2C-8FC4-EC28D73E8566}" type="parTrans" cxnId="{516AD6D1-654B-41BA-A4E5-3E87425F9A96}">
      <dgm:prSet/>
      <dgm:spPr/>
      <dgm:t>
        <a:bodyPr/>
        <a:lstStyle/>
        <a:p>
          <a:endParaRPr lang="en-US"/>
        </a:p>
      </dgm:t>
    </dgm:pt>
    <dgm:pt modelId="{5D23E9E3-EF2A-4017-8675-F32999A4B9B6}" type="sibTrans" cxnId="{516AD6D1-654B-41BA-A4E5-3E87425F9A96}">
      <dgm:prSet/>
      <dgm:spPr/>
      <dgm:t>
        <a:bodyPr/>
        <a:lstStyle/>
        <a:p>
          <a:endParaRPr lang="en-US"/>
        </a:p>
      </dgm:t>
    </dgm:pt>
    <dgm:pt modelId="{6A885AE9-1C84-442C-8BFD-23464C91847C}">
      <dgm:prSet phldr="0"/>
      <dgm:spPr/>
      <dgm:t>
        <a:bodyPr/>
        <a:lstStyle/>
        <a:p>
          <a:pPr rtl="0">
            <a:defRPr cap="all"/>
          </a:pPr>
          <a:r>
            <a:rPr lang="en-US" cap="none" dirty="0">
              <a:latin typeface="Gill Sans MT" panose="020B0502020104020203"/>
            </a:rPr>
            <a:t>What skills do students need to build to successfully engage older adults?</a:t>
          </a:r>
        </a:p>
      </dgm:t>
    </dgm:pt>
    <dgm:pt modelId="{EF520E1D-8DEE-40D2-8521-EB607333A5E4}" type="parTrans" cxnId="{6D135EE0-6D35-48DD-9508-51354C51AB49}">
      <dgm:prSet/>
      <dgm:spPr/>
      <dgm:t>
        <a:bodyPr/>
        <a:lstStyle/>
        <a:p>
          <a:endParaRPr lang="en-US"/>
        </a:p>
      </dgm:t>
    </dgm:pt>
    <dgm:pt modelId="{98663665-3444-41F0-82C6-476633C9C8BA}" type="sibTrans" cxnId="{6D135EE0-6D35-48DD-9508-51354C51AB49}">
      <dgm:prSet/>
      <dgm:spPr/>
      <dgm:t>
        <a:bodyPr/>
        <a:lstStyle/>
        <a:p>
          <a:endParaRPr lang="en-US"/>
        </a:p>
      </dgm:t>
    </dgm:pt>
    <dgm:pt modelId="{100CF336-7345-4362-8E43-D0A6C594F143}">
      <dgm:prSet phldr="0"/>
      <dgm:spPr/>
      <dgm:t>
        <a:bodyPr/>
        <a:lstStyle/>
        <a:p>
          <a:pPr rtl="0">
            <a:defRPr cap="all"/>
          </a:pPr>
          <a:r>
            <a:rPr lang="en-US" cap="none" dirty="0">
              <a:latin typeface="Gill Sans MT" panose="020B0502020104020203"/>
            </a:rPr>
            <a:t>What challenges do students face to meaningfully engaging older adults?</a:t>
          </a:r>
        </a:p>
      </dgm:t>
    </dgm:pt>
    <dgm:pt modelId="{3FA6B945-C7A7-42D3-B84C-6D03E616AAED}" type="parTrans" cxnId="{7A1CD31A-B74A-4470-80EE-BEA0945B9C71}">
      <dgm:prSet/>
      <dgm:spPr/>
      <dgm:t>
        <a:bodyPr/>
        <a:lstStyle/>
        <a:p>
          <a:endParaRPr lang="en-US"/>
        </a:p>
      </dgm:t>
    </dgm:pt>
    <dgm:pt modelId="{8D2FC0A3-6A0F-4FCC-B0A1-F27667716398}" type="sibTrans" cxnId="{7A1CD31A-B74A-4470-80EE-BEA0945B9C71}">
      <dgm:prSet/>
      <dgm:spPr/>
      <dgm:t>
        <a:bodyPr/>
        <a:lstStyle/>
        <a:p>
          <a:endParaRPr lang="en-US"/>
        </a:p>
      </dgm:t>
    </dgm:pt>
    <dgm:pt modelId="{16EDCFF8-CD0B-49D3-9CB2-C8D14F169158}" type="pres">
      <dgm:prSet presAssocID="{7ECC16D4-CE42-4A25-A5D0-9B676CC245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9F86DC-C68C-4C92-B5AE-E5EBCB80C863}" type="pres">
      <dgm:prSet presAssocID="{DAB67862-ECB6-4CAF-BE47-787C3108BCF8}" presName="hierRoot1" presStyleCnt="0"/>
      <dgm:spPr/>
    </dgm:pt>
    <dgm:pt modelId="{E4D939C5-ED79-4B3F-AA18-3D1F354781EE}" type="pres">
      <dgm:prSet presAssocID="{DAB67862-ECB6-4CAF-BE47-787C3108BCF8}" presName="composite" presStyleCnt="0"/>
      <dgm:spPr/>
    </dgm:pt>
    <dgm:pt modelId="{F3C54DE9-23AF-4FD7-934E-C432062C701C}" type="pres">
      <dgm:prSet presAssocID="{DAB67862-ECB6-4CAF-BE47-787C3108BCF8}" presName="background" presStyleLbl="node0" presStyleIdx="0" presStyleCnt="3"/>
      <dgm:spPr/>
    </dgm:pt>
    <dgm:pt modelId="{668A92A6-1BD1-46E4-85C8-D06216C28F1E}" type="pres">
      <dgm:prSet presAssocID="{DAB67862-ECB6-4CAF-BE47-787C3108BCF8}" presName="text" presStyleLbl="fgAcc0" presStyleIdx="0" presStyleCnt="3">
        <dgm:presLayoutVars>
          <dgm:chPref val="3"/>
        </dgm:presLayoutVars>
      </dgm:prSet>
      <dgm:spPr/>
    </dgm:pt>
    <dgm:pt modelId="{BA70C913-EDE0-493D-9DD9-71DFB73D258C}" type="pres">
      <dgm:prSet presAssocID="{DAB67862-ECB6-4CAF-BE47-787C3108BCF8}" presName="hierChild2" presStyleCnt="0"/>
      <dgm:spPr/>
    </dgm:pt>
    <dgm:pt modelId="{141C1CF1-7F8B-40B1-B148-8400BC096B9E}" type="pres">
      <dgm:prSet presAssocID="{6A885AE9-1C84-442C-8BFD-23464C91847C}" presName="hierRoot1" presStyleCnt="0"/>
      <dgm:spPr/>
    </dgm:pt>
    <dgm:pt modelId="{E0AE9213-78F2-48B8-9CB9-5E34735B859D}" type="pres">
      <dgm:prSet presAssocID="{6A885AE9-1C84-442C-8BFD-23464C91847C}" presName="composite" presStyleCnt="0"/>
      <dgm:spPr/>
    </dgm:pt>
    <dgm:pt modelId="{CFCE1B67-119C-49B6-8962-F9977FF2F26D}" type="pres">
      <dgm:prSet presAssocID="{6A885AE9-1C84-442C-8BFD-23464C91847C}" presName="background" presStyleLbl="node0" presStyleIdx="1" presStyleCnt="3"/>
      <dgm:spPr/>
    </dgm:pt>
    <dgm:pt modelId="{B1417D17-934B-4237-B679-01C2524EFC7E}" type="pres">
      <dgm:prSet presAssocID="{6A885AE9-1C84-442C-8BFD-23464C91847C}" presName="text" presStyleLbl="fgAcc0" presStyleIdx="1" presStyleCnt="3">
        <dgm:presLayoutVars>
          <dgm:chPref val="3"/>
        </dgm:presLayoutVars>
      </dgm:prSet>
      <dgm:spPr/>
    </dgm:pt>
    <dgm:pt modelId="{A41C30A8-F346-4646-9086-169226574243}" type="pres">
      <dgm:prSet presAssocID="{6A885AE9-1C84-442C-8BFD-23464C91847C}" presName="hierChild2" presStyleCnt="0"/>
      <dgm:spPr/>
    </dgm:pt>
    <dgm:pt modelId="{0E9EC9EF-B8BB-41D7-92AB-2D27E827F3CF}" type="pres">
      <dgm:prSet presAssocID="{100CF336-7345-4362-8E43-D0A6C594F143}" presName="hierRoot1" presStyleCnt="0"/>
      <dgm:spPr/>
    </dgm:pt>
    <dgm:pt modelId="{2700512F-F7E5-4B27-9BA7-D9C1A5DB0F90}" type="pres">
      <dgm:prSet presAssocID="{100CF336-7345-4362-8E43-D0A6C594F143}" presName="composite" presStyleCnt="0"/>
      <dgm:spPr/>
    </dgm:pt>
    <dgm:pt modelId="{7AF64060-0237-4293-9789-0B806CA4B699}" type="pres">
      <dgm:prSet presAssocID="{100CF336-7345-4362-8E43-D0A6C594F143}" presName="background" presStyleLbl="node0" presStyleIdx="2" presStyleCnt="3"/>
      <dgm:spPr/>
    </dgm:pt>
    <dgm:pt modelId="{F2376D8C-8958-4E30-B45A-F548874770A1}" type="pres">
      <dgm:prSet presAssocID="{100CF336-7345-4362-8E43-D0A6C594F143}" presName="text" presStyleLbl="fgAcc0" presStyleIdx="2" presStyleCnt="3">
        <dgm:presLayoutVars>
          <dgm:chPref val="3"/>
        </dgm:presLayoutVars>
      </dgm:prSet>
      <dgm:spPr/>
    </dgm:pt>
    <dgm:pt modelId="{D108BBAF-41C8-4569-86E2-E5EF2558D495}" type="pres">
      <dgm:prSet presAssocID="{100CF336-7345-4362-8E43-D0A6C594F143}" presName="hierChild2" presStyleCnt="0"/>
      <dgm:spPr/>
    </dgm:pt>
  </dgm:ptLst>
  <dgm:cxnLst>
    <dgm:cxn modelId="{C0128B01-A27E-480D-A7E4-2C6F3548A813}" type="presOf" srcId="{6A885AE9-1C84-442C-8BFD-23464C91847C}" destId="{B1417D17-934B-4237-B679-01C2524EFC7E}" srcOrd="0" destOrd="0" presId="urn:microsoft.com/office/officeart/2005/8/layout/hierarchy1"/>
    <dgm:cxn modelId="{030CEA03-484E-4E6A-9A86-149004711555}" type="presOf" srcId="{7ECC16D4-CE42-4A25-A5D0-9B676CC2454A}" destId="{16EDCFF8-CD0B-49D3-9CB2-C8D14F169158}" srcOrd="0" destOrd="0" presId="urn:microsoft.com/office/officeart/2005/8/layout/hierarchy1"/>
    <dgm:cxn modelId="{7A1CD31A-B74A-4470-80EE-BEA0945B9C71}" srcId="{7ECC16D4-CE42-4A25-A5D0-9B676CC2454A}" destId="{100CF336-7345-4362-8E43-D0A6C594F143}" srcOrd="2" destOrd="0" parTransId="{3FA6B945-C7A7-42D3-B84C-6D03E616AAED}" sibTransId="{8D2FC0A3-6A0F-4FCC-B0A1-F27667716398}"/>
    <dgm:cxn modelId="{7A723291-015D-4BA9-811E-A3A715CB5BF3}" type="presOf" srcId="{100CF336-7345-4362-8E43-D0A6C594F143}" destId="{F2376D8C-8958-4E30-B45A-F548874770A1}" srcOrd="0" destOrd="0" presId="urn:microsoft.com/office/officeart/2005/8/layout/hierarchy1"/>
    <dgm:cxn modelId="{C180F3AE-8504-45ED-BE89-A69C1E006918}" type="presOf" srcId="{DAB67862-ECB6-4CAF-BE47-787C3108BCF8}" destId="{668A92A6-1BD1-46E4-85C8-D06216C28F1E}" srcOrd="0" destOrd="0" presId="urn:microsoft.com/office/officeart/2005/8/layout/hierarchy1"/>
    <dgm:cxn modelId="{516AD6D1-654B-41BA-A4E5-3E87425F9A96}" srcId="{7ECC16D4-CE42-4A25-A5D0-9B676CC2454A}" destId="{DAB67862-ECB6-4CAF-BE47-787C3108BCF8}" srcOrd="0" destOrd="0" parTransId="{E5878F32-F18D-4E2C-8FC4-EC28D73E8566}" sibTransId="{5D23E9E3-EF2A-4017-8675-F32999A4B9B6}"/>
    <dgm:cxn modelId="{6D135EE0-6D35-48DD-9508-51354C51AB49}" srcId="{7ECC16D4-CE42-4A25-A5D0-9B676CC2454A}" destId="{6A885AE9-1C84-442C-8BFD-23464C91847C}" srcOrd="1" destOrd="0" parTransId="{EF520E1D-8DEE-40D2-8521-EB607333A5E4}" sibTransId="{98663665-3444-41F0-82C6-476633C9C8BA}"/>
    <dgm:cxn modelId="{1F874A15-4DBA-4043-8433-823E93BC099E}" type="presParOf" srcId="{16EDCFF8-CD0B-49D3-9CB2-C8D14F169158}" destId="{FB9F86DC-C68C-4C92-B5AE-E5EBCB80C863}" srcOrd="0" destOrd="0" presId="urn:microsoft.com/office/officeart/2005/8/layout/hierarchy1"/>
    <dgm:cxn modelId="{67AD1CE5-B0E7-4877-B7CB-97427B0DC33E}" type="presParOf" srcId="{FB9F86DC-C68C-4C92-B5AE-E5EBCB80C863}" destId="{E4D939C5-ED79-4B3F-AA18-3D1F354781EE}" srcOrd="0" destOrd="0" presId="urn:microsoft.com/office/officeart/2005/8/layout/hierarchy1"/>
    <dgm:cxn modelId="{5B7B88E8-7ABA-4A1B-A58A-029BE82E1800}" type="presParOf" srcId="{E4D939C5-ED79-4B3F-AA18-3D1F354781EE}" destId="{F3C54DE9-23AF-4FD7-934E-C432062C701C}" srcOrd="0" destOrd="0" presId="urn:microsoft.com/office/officeart/2005/8/layout/hierarchy1"/>
    <dgm:cxn modelId="{7E39246B-8822-40EB-BF15-F4931CA9A3DE}" type="presParOf" srcId="{E4D939C5-ED79-4B3F-AA18-3D1F354781EE}" destId="{668A92A6-1BD1-46E4-85C8-D06216C28F1E}" srcOrd="1" destOrd="0" presId="urn:microsoft.com/office/officeart/2005/8/layout/hierarchy1"/>
    <dgm:cxn modelId="{834C5789-0C6E-4AEF-BE26-C1F82BE30E82}" type="presParOf" srcId="{FB9F86DC-C68C-4C92-B5AE-E5EBCB80C863}" destId="{BA70C913-EDE0-493D-9DD9-71DFB73D258C}" srcOrd="1" destOrd="0" presId="urn:microsoft.com/office/officeart/2005/8/layout/hierarchy1"/>
    <dgm:cxn modelId="{CC5B71E0-810B-40D3-91FA-AF30E9895AAD}" type="presParOf" srcId="{16EDCFF8-CD0B-49D3-9CB2-C8D14F169158}" destId="{141C1CF1-7F8B-40B1-B148-8400BC096B9E}" srcOrd="1" destOrd="0" presId="urn:microsoft.com/office/officeart/2005/8/layout/hierarchy1"/>
    <dgm:cxn modelId="{8B738498-BCCC-45DB-849D-C1372116BA3D}" type="presParOf" srcId="{141C1CF1-7F8B-40B1-B148-8400BC096B9E}" destId="{E0AE9213-78F2-48B8-9CB9-5E34735B859D}" srcOrd="0" destOrd="0" presId="urn:microsoft.com/office/officeart/2005/8/layout/hierarchy1"/>
    <dgm:cxn modelId="{974E4719-619E-42BF-BF16-C700E0BB3E2A}" type="presParOf" srcId="{E0AE9213-78F2-48B8-9CB9-5E34735B859D}" destId="{CFCE1B67-119C-49B6-8962-F9977FF2F26D}" srcOrd="0" destOrd="0" presId="urn:microsoft.com/office/officeart/2005/8/layout/hierarchy1"/>
    <dgm:cxn modelId="{E89DD087-4D07-4328-B1B5-6D491C0DFF21}" type="presParOf" srcId="{E0AE9213-78F2-48B8-9CB9-5E34735B859D}" destId="{B1417D17-934B-4237-B679-01C2524EFC7E}" srcOrd="1" destOrd="0" presId="urn:microsoft.com/office/officeart/2005/8/layout/hierarchy1"/>
    <dgm:cxn modelId="{47B9E7DE-B66A-4C1E-BE00-04B259BE92C2}" type="presParOf" srcId="{141C1CF1-7F8B-40B1-B148-8400BC096B9E}" destId="{A41C30A8-F346-4646-9086-169226574243}" srcOrd="1" destOrd="0" presId="urn:microsoft.com/office/officeart/2005/8/layout/hierarchy1"/>
    <dgm:cxn modelId="{D6A9CF43-E890-46FE-AA66-51D36E7A9A7D}" type="presParOf" srcId="{16EDCFF8-CD0B-49D3-9CB2-C8D14F169158}" destId="{0E9EC9EF-B8BB-41D7-92AB-2D27E827F3CF}" srcOrd="2" destOrd="0" presId="urn:microsoft.com/office/officeart/2005/8/layout/hierarchy1"/>
    <dgm:cxn modelId="{0BE5ED44-9E02-4E6D-964C-BF647278B292}" type="presParOf" srcId="{0E9EC9EF-B8BB-41D7-92AB-2D27E827F3CF}" destId="{2700512F-F7E5-4B27-9BA7-D9C1A5DB0F90}" srcOrd="0" destOrd="0" presId="urn:microsoft.com/office/officeart/2005/8/layout/hierarchy1"/>
    <dgm:cxn modelId="{627D83CF-1C9D-4C53-97DF-8523C84FEE30}" type="presParOf" srcId="{2700512F-F7E5-4B27-9BA7-D9C1A5DB0F90}" destId="{7AF64060-0237-4293-9789-0B806CA4B699}" srcOrd="0" destOrd="0" presId="urn:microsoft.com/office/officeart/2005/8/layout/hierarchy1"/>
    <dgm:cxn modelId="{F635013D-2E13-4BAF-9231-C955726D183B}" type="presParOf" srcId="{2700512F-F7E5-4B27-9BA7-D9C1A5DB0F90}" destId="{F2376D8C-8958-4E30-B45A-F548874770A1}" srcOrd="1" destOrd="0" presId="urn:microsoft.com/office/officeart/2005/8/layout/hierarchy1"/>
    <dgm:cxn modelId="{554B11CE-8D79-4C74-AEEC-F5623DF661F7}" type="presParOf" srcId="{0E9EC9EF-B8BB-41D7-92AB-2D27E827F3CF}" destId="{D108BBAF-41C8-4569-86E2-E5EF2558D49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3630BC-38CE-4E27-ADE3-C0C166E6FF3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FC3866-4083-43F1-BF5F-9D994D8F5634}">
      <dgm:prSet custT="1"/>
      <dgm:spPr/>
      <dgm:t>
        <a:bodyPr/>
        <a:lstStyle/>
        <a:p>
          <a:r>
            <a:rPr lang="en-US" sz="2600" dirty="0"/>
            <a:t>Thank you for attending!</a:t>
          </a:r>
        </a:p>
      </dgm:t>
    </dgm:pt>
    <dgm:pt modelId="{9A6BD7AF-21F1-4FCB-86E7-2AE46431EC8A}" type="parTrans" cxnId="{B015B43E-8753-459C-810D-E144C1D2BAE3}">
      <dgm:prSet/>
      <dgm:spPr/>
      <dgm:t>
        <a:bodyPr/>
        <a:lstStyle/>
        <a:p>
          <a:endParaRPr lang="en-US"/>
        </a:p>
      </dgm:t>
    </dgm:pt>
    <dgm:pt modelId="{00674F7D-E8E4-462C-A22F-8112FDDDEA31}" type="sibTrans" cxnId="{B015B43E-8753-459C-810D-E144C1D2BAE3}">
      <dgm:prSet/>
      <dgm:spPr/>
      <dgm:t>
        <a:bodyPr/>
        <a:lstStyle/>
        <a:p>
          <a:endParaRPr lang="en-US"/>
        </a:p>
      </dgm:t>
    </dgm:pt>
    <dgm:pt modelId="{33BAB9F2-87D7-4316-96D5-531E71FC82B5}">
      <dgm:prSet custT="1"/>
      <dgm:spPr/>
      <dgm:t>
        <a:bodyPr/>
        <a:lstStyle/>
        <a:p>
          <a:r>
            <a:rPr lang="en-US" sz="2600" dirty="0"/>
            <a:t>-Please fill out this short survey:</a:t>
          </a:r>
          <a:endParaRPr lang="en-US" sz="1900" dirty="0"/>
        </a:p>
        <a:p>
          <a:r>
            <a:rPr lang="en-US" sz="1900" u="sng" dirty="0">
              <a:hlinkClick xmlns:r="http://schemas.openxmlformats.org/officeDocument/2006/relationships" r:id="rId1"/>
            </a:rPr>
            <a:t>https://www.surveymonkey.com/r/CSJZ56G</a:t>
          </a:r>
          <a:endParaRPr lang="en-US" sz="1900" dirty="0"/>
        </a:p>
        <a:p>
          <a:r>
            <a:rPr lang="en-US" sz="2600" dirty="0"/>
            <a:t>-Create Member Bios!</a:t>
          </a:r>
        </a:p>
        <a:p>
          <a:endParaRPr lang="en-US" sz="1900" dirty="0"/>
        </a:p>
      </dgm:t>
    </dgm:pt>
    <dgm:pt modelId="{EB9DD61A-D1D5-4A21-80BA-830947A562FE}" type="parTrans" cxnId="{0DF0F554-F20B-4DED-A6B7-22E9664C3110}">
      <dgm:prSet/>
      <dgm:spPr/>
      <dgm:t>
        <a:bodyPr/>
        <a:lstStyle/>
        <a:p>
          <a:endParaRPr lang="en-US"/>
        </a:p>
      </dgm:t>
    </dgm:pt>
    <dgm:pt modelId="{C8B3FCB1-D1BB-4C46-82C8-A74D25745616}" type="sibTrans" cxnId="{0DF0F554-F20B-4DED-A6B7-22E9664C3110}">
      <dgm:prSet/>
      <dgm:spPr/>
      <dgm:t>
        <a:bodyPr/>
        <a:lstStyle/>
        <a:p>
          <a:endParaRPr lang="en-US"/>
        </a:p>
      </dgm:t>
    </dgm:pt>
    <dgm:pt modelId="{8ECF264E-8449-4184-BA38-A7DC7E2EC463}" type="pres">
      <dgm:prSet presAssocID="{F43630BC-38CE-4E27-ADE3-C0C166E6FF3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65940F-E645-47A2-A2EE-95967A1969F5}" type="pres">
      <dgm:prSet presAssocID="{BFFC3866-4083-43F1-BF5F-9D994D8F5634}" presName="hierRoot1" presStyleCnt="0"/>
      <dgm:spPr/>
    </dgm:pt>
    <dgm:pt modelId="{1B02EF6C-B6D1-432E-A4AB-765B5E5127EF}" type="pres">
      <dgm:prSet presAssocID="{BFFC3866-4083-43F1-BF5F-9D994D8F5634}" presName="composite" presStyleCnt="0"/>
      <dgm:spPr/>
    </dgm:pt>
    <dgm:pt modelId="{E89BEF5F-B64F-4327-883D-317497CF8916}" type="pres">
      <dgm:prSet presAssocID="{BFFC3866-4083-43F1-BF5F-9D994D8F5634}" presName="background" presStyleLbl="node0" presStyleIdx="0" presStyleCnt="2"/>
      <dgm:spPr/>
    </dgm:pt>
    <dgm:pt modelId="{A8AECA2E-C13C-458C-A480-28A286572AFC}" type="pres">
      <dgm:prSet presAssocID="{BFFC3866-4083-43F1-BF5F-9D994D8F5634}" presName="text" presStyleLbl="fgAcc0" presStyleIdx="0" presStyleCnt="2">
        <dgm:presLayoutVars>
          <dgm:chPref val="3"/>
        </dgm:presLayoutVars>
      </dgm:prSet>
      <dgm:spPr/>
    </dgm:pt>
    <dgm:pt modelId="{B5C2D5B1-B5C1-41DA-8B05-7CABD50F2C31}" type="pres">
      <dgm:prSet presAssocID="{BFFC3866-4083-43F1-BF5F-9D994D8F5634}" presName="hierChild2" presStyleCnt="0"/>
      <dgm:spPr/>
    </dgm:pt>
    <dgm:pt modelId="{E70FFB5B-AECC-4495-A81E-D3A031719C10}" type="pres">
      <dgm:prSet presAssocID="{33BAB9F2-87D7-4316-96D5-531E71FC82B5}" presName="hierRoot1" presStyleCnt="0"/>
      <dgm:spPr/>
    </dgm:pt>
    <dgm:pt modelId="{226165D6-88D4-4080-BC3F-CCA00A82276E}" type="pres">
      <dgm:prSet presAssocID="{33BAB9F2-87D7-4316-96D5-531E71FC82B5}" presName="composite" presStyleCnt="0"/>
      <dgm:spPr/>
    </dgm:pt>
    <dgm:pt modelId="{B0DD7E7A-231C-4D17-8320-2651BFCF4F7F}" type="pres">
      <dgm:prSet presAssocID="{33BAB9F2-87D7-4316-96D5-531E71FC82B5}" presName="background" presStyleLbl="node0" presStyleIdx="1" presStyleCnt="2"/>
      <dgm:spPr/>
    </dgm:pt>
    <dgm:pt modelId="{D0D68531-17D9-47CE-A46B-9D3DBA0D2683}" type="pres">
      <dgm:prSet presAssocID="{33BAB9F2-87D7-4316-96D5-531E71FC82B5}" presName="text" presStyleLbl="fgAcc0" presStyleIdx="1" presStyleCnt="2">
        <dgm:presLayoutVars>
          <dgm:chPref val="3"/>
        </dgm:presLayoutVars>
      </dgm:prSet>
      <dgm:spPr/>
    </dgm:pt>
    <dgm:pt modelId="{ABFE6D00-5276-485B-B2FB-2F39EE09A4AC}" type="pres">
      <dgm:prSet presAssocID="{33BAB9F2-87D7-4316-96D5-531E71FC82B5}" presName="hierChild2" presStyleCnt="0"/>
      <dgm:spPr/>
    </dgm:pt>
  </dgm:ptLst>
  <dgm:cxnLst>
    <dgm:cxn modelId="{A3DE5435-7A9C-4DD3-8EAB-0500D9F24224}" type="presOf" srcId="{F43630BC-38CE-4E27-ADE3-C0C166E6FF32}" destId="{8ECF264E-8449-4184-BA38-A7DC7E2EC463}" srcOrd="0" destOrd="0" presId="urn:microsoft.com/office/officeart/2005/8/layout/hierarchy1"/>
    <dgm:cxn modelId="{4DC0F63A-CC26-46CC-9241-BE832BF62FEB}" type="presOf" srcId="{33BAB9F2-87D7-4316-96D5-531E71FC82B5}" destId="{D0D68531-17D9-47CE-A46B-9D3DBA0D2683}" srcOrd="0" destOrd="0" presId="urn:microsoft.com/office/officeart/2005/8/layout/hierarchy1"/>
    <dgm:cxn modelId="{B015B43E-8753-459C-810D-E144C1D2BAE3}" srcId="{F43630BC-38CE-4E27-ADE3-C0C166E6FF32}" destId="{BFFC3866-4083-43F1-BF5F-9D994D8F5634}" srcOrd="0" destOrd="0" parTransId="{9A6BD7AF-21F1-4FCB-86E7-2AE46431EC8A}" sibTransId="{00674F7D-E8E4-462C-A22F-8112FDDDEA31}"/>
    <dgm:cxn modelId="{0DF0F554-F20B-4DED-A6B7-22E9664C3110}" srcId="{F43630BC-38CE-4E27-ADE3-C0C166E6FF32}" destId="{33BAB9F2-87D7-4316-96D5-531E71FC82B5}" srcOrd="1" destOrd="0" parTransId="{EB9DD61A-D1D5-4A21-80BA-830947A562FE}" sibTransId="{C8B3FCB1-D1BB-4C46-82C8-A74D25745616}"/>
    <dgm:cxn modelId="{833CA07D-2CA2-4DB8-9A06-43EE0AEAB7C1}" type="presOf" srcId="{BFFC3866-4083-43F1-BF5F-9D994D8F5634}" destId="{A8AECA2E-C13C-458C-A480-28A286572AFC}" srcOrd="0" destOrd="0" presId="urn:microsoft.com/office/officeart/2005/8/layout/hierarchy1"/>
    <dgm:cxn modelId="{8353DD73-64BC-471E-AC83-89C24CEF33D6}" type="presParOf" srcId="{8ECF264E-8449-4184-BA38-A7DC7E2EC463}" destId="{0865940F-E645-47A2-A2EE-95967A1969F5}" srcOrd="0" destOrd="0" presId="urn:microsoft.com/office/officeart/2005/8/layout/hierarchy1"/>
    <dgm:cxn modelId="{227D68E9-DFC0-4DC6-8DBB-C692EFFF563E}" type="presParOf" srcId="{0865940F-E645-47A2-A2EE-95967A1969F5}" destId="{1B02EF6C-B6D1-432E-A4AB-765B5E5127EF}" srcOrd="0" destOrd="0" presId="urn:microsoft.com/office/officeart/2005/8/layout/hierarchy1"/>
    <dgm:cxn modelId="{1DCD1E34-BD8E-4CD8-A491-A42CF3FBF00B}" type="presParOf" srcId="{1B02EF6C-B6D1-432E-A4AB-765B5E5127EF}" destId="{E89BEF5F-B64F-4327-883D-317497CF8916}" srcOrd="0" destOrd="0" presId="urn:microsoft.com/office/officeart/2005/8/layout/hierarchy1"/>
    <dgm:cxn modelId="{9F51553B-35FA-4A43-919D-BEB2B60A0E38}" type="presParOf" srcId="{1B02EF6C-B6D1-432E-A4AB-765B5E5127EF}" destId="{A8AECA2E-C13C-458C-A480-28A286572AFC}" srcOrd="1" destOrd="0" presId="urn:microsoft.com/office/officeart/2005/8/layout/hierarchy1"/>
    <dgm:cxn modelId="{82B07EC4-0528-4907-A2F5-B1A06A11E3DB}" type="presParOf" srcId="{0865940F-E645-47A2-A2EE-95967A1969F5}" destId="{B5C2D5B1-B5C1-41DA-8B05-7CABD50F2C31}" srcOrd="1" destOrd="0" presId="urn:microsoft.com/office/officeart/2005/8/layout/hierarchy1"/>
    <dgm:cxn modelId="{26DEF93A-B3B8-4077-858F-E1119631878E}" type="presParOf" srcId="{8ECF264E-8449-4184-BA38-A7DC7E2EC463}" destId="{E70FFB5B-AECC-4495-A81E-D3A031719C10}" srcOrd="1" destOrd="0" presId="urn:microsoft.com/office/officeart/2005/8/layout/hierarchy1"/>
    <dgm:cxn modelId="{2FF9E047-6C02-4085-A107-D201CF90E681}" type="presParOf" srcId="{E70FFB5B-AECC-4495-A81E-D3A031719C10}" destId="{226165D6-88D4-4080-BC3F-CCA00A82276E}" srcOrd="0" destOrd="0" presId="urn:microsoft.com/office/officeart/2005/8/layout/hierarchy1"/>
    <dgm:cxn modelId="{24041DE9-56C0-455F-8B5C-A8FFDD1B3086}" type="presParOf" srcId="{226165D6-88D4-4080-BC3F-CCA00A82276E}" destId="{B0DD7E7A-231C-4D17-8320-2651BFCF4F7F}" srcOrd="0" destOrd="0" presId="urn:microsoft.com/office/officeart/2005/8/layout/hierarchy1"/>
    <dgm:cxn modelId="{4AA4968B-06C3-4F90-B3AC-842B85D3758B}" type="presParOf" srcId="{226165D6-88D4-4080-BC3F-CCA00A82276E}" destId="{D0D68531-17D9-47CE-A46B-9D3DBA0D2683}" srcOrd="1" destOrd="0" presId="urn:microsoft.com/office/officeart/2005/8/layout/hierarchy1"/>
    <dgm:cxn modelId="{35E1813D-4977-4782-9F39-E4B725FF0483}" type="presParOf" srcId="{E70FFB5B-AECC-4495-A81E-D3A031719C10}" destId="{ABFE6D00-5276-485B-B2FB-2F39EE09A4A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166E1-777A-4188-B3B1-40661A0728B8}">
      <dsp:nvSpPr>
        <dsp:cNvPr id="0" name=""/>
        <dsp:cNvSpPr/>
      </dsp:nvSpPr>
      <dsp:spPr>
        <a:xfrm>
          <a:off x="2301974" y="39118"/>
          <a:ext cx="2196000" cy="2196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11FFA7-F836-4895-BAA9-C39E8A3FE5A0}">
      <dsp:nvSpPr>
        <dsp:cNvPr id="0" name=""/>
        <dsp:cNvSpPr/>
      </dsp:nvSpPr>
      <dsp:spPr>
        <a:xfrm>
          <a:off x="2769974" y="50711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B260D1-9CC2-43FE-A2C8-695ED58ED2FC}">
      <dsp:nvSpPr>
        <dsp:cNvPr id="0" name=""/>
        <dsp:cNvSpPr/>
      </dsp:nvSpPr>
      <dsp:spPr>
        <a:xfrm>
          <a:off x="1599974" y="291911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Where can we reach potential trainees?</a:t>
          </a:r>
        </a:p>
      </dsp:txBody>
      <dsp:txXfrm>
        <a:off x="1599974" y="2919119"/>
        <a:ext cx="3600000" cy="720000"/>
      </dsp:txXfrm>
    </dsp:sp>
    <dsp:sp modelId="{B8EC3A64-CCFB-4DC3-A1E9-E93B31F2EE73}">
      <dsp:nvSpPr>
        <dsp:cNvPr id="0" name=""/>
        <dsp:cNvSpPr/>
      </dsp:nvSpPr>
      <dsp:spPr>
        <a:xfrm>
          <a:off x="6531975" y="39118"/>
          <a:ext cx="2196000" cy="2196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4FEEAE-B426-4AEE-BADF-4870B8CE08F5}">
      <dsp:nvSpPr>
        <dsp:cNvPr id="0" name=""/>
        <dsp:cNvSpPr/>
      </dsp:nvSpPr>
      <dsp:spPr>
        <a:xfrm>
          <a:off x="6999975" y="50711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6A02F0-134F-4E49-8679-A2ABE0F4FE78}">
      <dsp:nvSpPr>
        <dsp:cNvPr id="0" name=""/>
        <dsp:cNvSpPr/>
      </dsp:nvSpPr>
      <dsp:spPr>
        <a:xfrm>
          <a:off x="5829975" y="291911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Steering Committee Action items?</a:t>
          </a:r>
        </a:p>
      </dsp:txBody>
      <dsp:txXfrm>
        <a:off x="5829975" y="2919119"/>
        <a:ext cx="36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54DE9-23AF-4FD7-934E-C432062C701C}">
      <dsp:nvSpPr>
        <dsp:cNvPr id="0" name=""/>
        <dsp:cNvSpPr/>
      </dsp:nvSpPr>
      <dsp:spPr>
        <a:xfrm>
          <a:off x="0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8A92A6-1BD1-46E4-85C8-D06216C28F1E}">
      <dsp:nvSpPr>
        <dsp:cNvPr id="0" name=""/>
        <dsp:cNvSpPr/>
      </dsp:nvSpPr>
      <dsp:spPr>
        <a:xfrm>
          <a:off x="344685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cap="none" dirty="0">
              <a:latin typeface="Gill Sans MT" panose="020B0502020104020203"/>
            </a:rPr>
            <a:t>What do students need to know about engaging older adults?</a:t>
          </a:r>
        </a:p>
      </dsp:txBody>
      <dsp:txXfrm>
        <a:off x="402381" y="1075600"/>
        <a:ext cx="2986781" cy="1854488"/>
      </dsp:txXfrm>
    </dsp:sp>
    <dsp:sp modelId="{CFCE1B67-119C-49B6-8962-F9977FF2F26D}">
      <dsp:nvSpPr>
        <dsp:cNvPr id="0" name=""/>
        <dsp:cNvSpPr/>
      </dsp:nvSpPr>
      <dsp:spPr>
        <a:xfrm>
          <a:off x="3791545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417D17-934B-4237-B679-01C2524EFC7E}">
      <dsp:nvSpPr>
        <dsp:cNvPr id="0" name=""/>
        <dsp:cNvSpPr/>
      </dsp:nvSpPr>
      <dsp:spPr>
        <a:xfrm>
          <a:off x="4136231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cap="none" dirty="0">
              <a:latin typeface="Gill Sans MT" panose="020B0502020104020203"/>
            </a:rPr>
            <a:t>What skills do students need to build to successfully engage older adults?</a:t>
          </a:r>
        </a:p>
      </dsp:txBody>
      <dsp:txXfrm>
        <a:off x="4193927" y="1075600"/>
        <a:ext cx="2986781" cy="1854488"/>
      </dsp:txXfrm>
    </dsp:sp>
    <dsp:sp modelId="{7AF64060-0237-4293-9789-0B806CA4B699}">
      <dsp:nvSpPr>
        <dsp:cNvPr id="0" name=""/>
        <dsp:cNvSpPr/>
      </dsp:nvSpPr>
      <dsp:spPr>
        <a:xfrm>
          <a:off x="7583090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376D8C-8958-4E30-B45A-F548874770A1}">
      <dsp:nvSpPr>
        <dsp:cNvPr id="0" name=""/>
        <dsp:cNvSpPr/>
      </dsp:nvSpPr>
      <dsp:spPr>
        <a:xfrm>
          <a:off x="7927776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cap="none" dirty="0">
              <a:latin typeface="Gill Sans MT" panose="020B0502020104020203"/>
            </a:rPr>
            <a:t>What challenges do students face to meaningfully engaging older adults?</a:t>
          </a:r>
        </a:p>
      </dsp:txBody>
      <dsp:txXfrm>
        <a:off x="7985472" y="1075600"/>
        <a:ext cx="2986781" cy="18544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BEF5F-B64F-4327-883D-317497CF8916}">
      <dsp:nvSpPr>
        <dsp:cNvPr id="0" name=""/>
        <dsp:cNvSpPr/>
      </dsp:nvSpPr>
      <dsp:spPr>
        <a:xfrm>
          <a:off x="1346" y="89198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AECA2E-C13C-458C-A480-28A286572AFC}">
      <dsp:nvSpPr>
        <dsp:cNvPr id="0" name=""/>
        <dsp:cNvSpPr/>
      </dsp:nvSpPr>
      <dsp:spPr>
        <a:xfrm>
          <a:off x="526453" y="588050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Thank you for attending!</a:t>
          </a:r>
        </a:p>
      </dsp:txBody>
      <dsp:txXfrm>
        <a:off x="614349" y="675946"/>
        <a:ext cx="4550175" cy="2825197"/>
      </dsp:txXfrm>
    </dsp:sp>
    <dsp:sp modelId="{B0DD7E7A-231C-4D17-8320-2651BFCF4F7F}">
      <dsp:nvSpPr>
        <dsp:cNvPr id="0" name=""/>
        <dsp:cNvSpPr/>
      </dsp:nvSpPr>
      <dsp:spPr>
        <a:xfrm>
          <a:off x="5777528" y="89198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68531-17D9-47CE-A46B-9D3DBA0D2683}">
      <dsp:nvSpPr>
        <dsp:cNvPr id="0" name=""/>
        <dsp:cNvSpPr/>
      </dsp:nvSpPr>
      <dsp:spPr>
        <a:xfrm>
          <a:off x="6302636" y="588050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-Please fill out this short survey:</a:t>
          </a:r>
          <a:endParaRPr lang="en-US" sz="1900" kern="1200" dirty="0"/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u="sng" kern="1200" dirty="0">
              <a:hlinkClick xmlns:r="http://schemas.openxmlformats.org/officeDocument/2006/relationships" r:id="rId1"/>
            </a:rPr>
            <a:t>https://www.surveymonkey.com/r/CSJZ56G</a:t>
          </a:r>
          <a:endParaRPr lang="en-US" sz="1900" kern="1200" dirty="0"/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-Create Member Bios!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6390532" y="675946"/>
        <a:ext cx="4550175" cy="2825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8BE215A-02EF-46FF-8B52-55B117A76834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5FC636C-C169-4EF3-8F55-18C45C2C4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47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30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72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437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28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8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9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23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93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97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86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77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02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C636C-C169-4EF3-8F55-18C45C2C4C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8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5D6BCFF-23ED-46C7-828F-C39C43D65019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393D-FD41-4AD5-A0F4-F1D699063D69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BA1CBD-5349-40D1-98D7-35CFAD6515F2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D2C5-7720-4757-9A97-FC1A7A4D0B14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AE82549-BFCF-4834-B0E0-491182B7516A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3F90-0ED1-448C-95E5-A24E190C1702}" type="datetime1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48DA-B97F-457D-AA64-1C4443FBA549}" type="datetime1">
              <a:rPr lang="en-US" smtClean="0"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C8E08-7FFD-4C58-A1FB-5DBAC46F1A61}" type="datetime1">
              <a:rPr lang="en-US" smtClean="0"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37F2-B762-49AB-87F1-ACEC5FEEDB0A}" type="datetime1">
              <a:rPr lang="en-US" smtClean="0"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96E774A-A152-4C5B-9F30-032C59268B38}" type="datetime1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5137-83ED-44C2-8C69-DD8C5EEC4708}" type="datetime1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01DCFE3-FDC4-450D-AF8B-787840D1A83F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6A_CC63E45B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18/10/relationships/comments" Target="../comments/modernComment_16B_A6AF9507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9D7C13F-A74A-458C-BD0A-E94D29F59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ext&#10;&#10;Description automatically generated with low confidence">
            <a:extLst>
              <a:ext uri="{FF2B5EF4-FFF2-40B4-BE49-F238E27FC236}">
                <a16:creationId xmlns:a16="http://schemas.microsoft.com/office/drawing/2014/main" id="{F823A6E9-6550-B860-7E95-34B57DAAD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070" y="2762250"/>
            <a:ext cx="5317930" cy="1582084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4EA0D2BB-E66C-43E1-9553-F0782C709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61933" y="1978871"/>
            <a:ext cx="4115917" cy="2085869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2"/>
                </a:solidFill>
                <a:latin typeface="+mj-lt"/>
              </a:rPr>
              <a:t>Advanced engagement</a:t>
            </a:r>
            <a:br>
              <a:rPr lang="en-US" sz="3600">
                <a:solidFill>
                  <a:schemeClr val="bg2"/>
                </a:solidFill>
                <a:latin typeface="+mj-lt"/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3803960-BE67-4193-840A-BC3F29A45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933" y="3785534"/>
            <a:ext cx="4115917" cy="1733655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solidFill>
                  <a:schemeClr val="bg2"/>
                </a:solidFill>
                <a:latin typeface="+mj-lt"/>
              </a:rPr>
              <a:t>Steering committee  Meeting</a:t>
            </a:r>
          </a:p>
          <a:p>
            <a:r>
              <a:rPr lang="en-US" sz="2600" dirty="0">
                <a:solidFill>
                  <a:schemeClr val="bg2"/>
                </a:solidFill>
                <a:latin typeface="+mj-lt"/>
              </a:rPr>
              <a:t>July 20, 2023</a:t>
            </a:r>
          </a:p>
          <a:p>
            <a:r>
              <a:rPr lang="en-US" sz="2600" dirty="0">
                <a:solidFill>
                  <a:schemeClr val="bg2"/>
                </a:solidFill>
                <a:latin typeface="+mj-lt"/>
              </a:rPr>
              <a:t>2:00 – 3:00 </a:t>
            </a:r>
            <a:r>
              <a:rPr lang="en-US" sz="2600" dirty="0" err="1">
                <a:solidFill>
                  <a:schemeClr val="bg2"/>
                </a:solidFill>
                <a:latin typeface="+mj-lt"/>
              </a:rPr>
              <a:t>pM</a:t>
            </a:r>
            <a:r>
              <a:rPr lang="en-US" sz="2600" dirty="0">
                <a:solidFill>
                  <a:schemeClr val="bg2"/>
                </a:solidFill>
                <a:latin typeface="+mj-lt"/>
              </a:rPr>
              <a:t> EST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7B5B9E-1AC6-4ADF-83E9-4FFC08DD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21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áfico 46" descr="Classroom">
            <a:extLst>
              <a:ext uri="{FF2B5EF4-FFF2-40B4-BE49-F238E27FC236}">
                <a16:creationId xmlns:a16="http://schemas.microsoft.com/office/drawing/2014/main" id="{B9119C16-FBFA-2481-7D2E-EB31DB3065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23031" y="1208531"/>
            <a:ext cx="4735069" cy="4735069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4C814C-3D55-191E-CA7F-CBA28F8E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8228" y="1419225"/>
            <a:ext cx="3396511" cy="374544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Student Curriculum Introduction and Discussion</a:t>
            </a:r>
            <a:br>
              <a:rPr lang="en-US" sz="2300" dirty="0">
                <a:solidFill>
                  <a:srgbClr val="FFFFFF"/>
                </a:solidFill>
                <a:latin typeface="+mn-lt"/>
              </a:rPr>
            </a:br>
            <a:endParaRPr lang="en-US" sz="23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9B05A-07E8-2B24-D13A-8B9E7996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 defTabSz="914400">
                <a:spcAft>
                  <a:spcPts val="600"/>
                </a:spcAft>
              </a:pPr>
              <a:t>10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551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C814C-3D55-191E-CA7F-CBA28F8E4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student curriculum Deliverable?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4D124B-DDDE-6A37-EE65-F1C76141A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9802" y="2071733"/>
            <a:ext cx="11332396" cy="4642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goal of the Aging PCOR Learning Collaborative is to </a:t>
            </a:r>
            <a:r>
              <a:rPr lang="en-US" sz="2400" b="1" dirty="0"/>
              <a:t>shift the research paradigm</a:t>
            </a:r>
            <a:r>
              <a:rPr lang="en-US" sz="2400" dirty="0"/>
              <a:t> to </a:t>
            </a:r>
            <a:r>
              <a:rPr lang="en-US" sz="2400" b="1" dirty="0"/>
              <a:t>include older adults as research partners </a:t>
            </a:r>
            <a:r>
              <a:rPr lang="en-US" sz="2400" dirty="0"/>
              <a:t>rather than merely research subjects.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We must reach students </a:t>
            </a:r>
            <a:r>
              <a:rPr lang="en-US" sz="2400" dirty="0"/>
              <a:t>to shift the paradigm and ensure the next generation of researchers is equipped to meaningfully engage older </a:t>
            </a:r>
            <a:r>
              <a:rPr lang="en-US" sz="2400"/>
              <a:t>adults.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 Student Curriculum is an element of our project focused on educating students about engaged research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9B05A-07E8-2B24-D13A-8B9E7996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39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1B62618-0D02-4C29-88C5-1EDF7F323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2747F4-A0AE-425C-B527-E3E32461F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07F29A-1576-479E-B227-0D6498601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17B26C7-6F2F-453C-9C08-71E199E52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4C814C-3D55-191E-CA7F-CBA28F8E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Student Curriculum goals and purpose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9B05A-07E8-2B24-D13A-8B9E7996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12</a:t>
            </a:fld>
            <a:endParaRPr lang="en-US" kern="120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824E700-6A6F-8BDB-2047-5AAD8C23C91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84348463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695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283CA-AAF3-4071-F164-654485928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Next Steps &amp;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FE975-8503-BD89-151B-3E2EF21E8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99994C21-9637-06BE-86FF-26682BEED3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977141"/>
              </p:ext>
            </p:extLst>
          </p:nvPr>
        </p:nvGraphicFramePr>
        <p:xfrm>
          <a:off x="536851" y="2048703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036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CA1D4-04A2-4C43-8929-0623BBDE4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 &amp;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3F6AD-96A0-4A8B-A3F2-DEF969AB7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2" y="2094652"/>
            <a:ext cx="7229307" cy="4144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AGENDA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Welcome, Check In, Housekeeping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Student Curriculum Introduction and Discussion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Upcoming Activities and Next Steps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8EF5E-C704-48B4-A1FB-04A01B025E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0071" y="2184884"/>
            <a:ext cx="3230737" cy="4144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MATERIALS</a:t>
            </a:r>
          </a:p>
          <a:p>
            <a:r>
              <a:rPr lang="en-US" sz="2400" dirty="0"/>
              <a:t>Meeting Agenda</a:t>
            </a:r>
          </a:p>
          <a:p>
            <a:r>
              <a:rPr lang="en-US" sz="2400" dirty="0"/>
              <a:t>Meeting Slides</a:t>
            </a:r>
          </a:p>
          <a:p>
            <a:r>
              <a:rPr lang="en-US" sz="2400" dirty="0"/>
              <a:t>5/19 Meeting Notes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FCC4DB-17E3-4CE8-9775-F77F7600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298" y="6128342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8213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39174E-AAEE-4B24-9793-62C7F72A8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guidelines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8FE686-F22C-435A-894C-4FF201ABB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4268047"/>
          </a:xfrm>
        </p:spPr>
        <p:txBody>
          <a:bodyPr>
            <a:normAutofit fontScale="92500" lnSpcReduction="10000"/>
          </a:bodyPr>
          <a:lstStyle/>
          <a:p>
            <a:pPr marL="305435" indent="-305435"/>
            <a:r>
              <a:rPr lang="en-US" sz="2600" dirty="0"/>
              <a:t>We will join each meeting by video, if comfortable doing so. </a:t>
            </a:r>
            <a:endParaRPr lang="en-US" dirty="0"/>
          </a:p>
          <a:p>
            <a:pPr marL="0" indent="0">
              <a:buNone/>
            </a:pPr>
            <a:endParaRPr lang="en-US" sz="1400" dirty="0"/>
          </a:p>
          <a:p>
            <a:pPr marL="305435" indent="-305435"/>
            <a:r>
              <a:rPr lang="en-US" sz="2600" dirty="0"/>
              <a:t>We will give each other the opportunity to speak. </a:t>
            </a:r>
          </a:p>
          <a:p>
            <a:pPr marL="0" indent="0">
              <a:buNone/>
            </a:pPr>
            <a:endParaRPr lang="en-US" sz="1300" dirty="0"/>
          </a:p>
          <a:p>
            <a:pPr marL="305435" indent="-305435"/>
            <a:r>
              <a:rPr lang="en-US" sz="2600" dirty="0"/>
              <a:t>We will speak only when we feel comfortable.</a:t>
            </a:r>
          </a:p>
          <a:p>
            <a:pPr marL="0" indent="0">
              <a:buNone/>
            </a:pPr>
            <a:endParaRPr lang="en-US" sz="1300" dirty="0"/>
          </a:p>
          <a:p>
            <a:pPr marL="305435" indent="-305435"/>
            <a:r>
              <a:rPr lang="en-US" sz="2600" dirty="0"/>
              <a:t>We will believe all opinions matter; there are no wrong or right answers. </a:t>
            </a:r>
          </a:p>
          <a:p>
            <a:pPr marL="305435" indent="-305435"/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851AB5-6302-4990-9BE0-F54761946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0350" y="2118174"/>
            <a:ext cx="5314784" cy="4739826"/>
          </a:xfrm>
        </p:spPr>
        <p:txBody>
          <a:bodyPr>
            <a:normAutofit fontScale="92500" lnSpcReduction="10000"/>
          </a:bodyPr>
          <a:lstStyle/>
          <a:p>
            <a:r>
              <a:rPr lang="en-US" sz="2600"/>
              <a:t>We will respect our differences in opinions and experiences.  </a:t>
            </a:r>
          </a:p>
          <a:p>
            <a:pPr marL="0" indent="0">
              <a:buNone/>
            </a:pPr>
            <a:endParaRPr lang="en-US" sz="1300"/>
          </a:p>
          <a:p>
            <a:r>
              <a:rPr lang="en-US" sz="2600"/>
              <a:t>We will stick to the agenda and try our best to stay on topic.  </a:t>
            </a:r>
          </a:p>
          <a:p>
            <a:pPr marL="0" indent="0">
              <a:buNone/>
            </a:pPr>
            <a:endParaRPr lang="en-US" sz="1300"/>
          </a:p>
          <a:p>
            <a:r>
              <a:rPr lang="en-US" sz="2600"/>
              <a:t>We will avoid using acronyms when possible. </a:t>
            </a:r>
          </a:p>
          <a:p>
            <a:pPr marL="0" indent="0">
              <a:buNone/>
            </a:pPr>
            <a:endParaRPr lang="en-US" sz="1300"/>
          </a:p>
          <a:p>
            <a:r>
              <a:rPr lang="en-US" sz="2600"/>
              <a:t>We will end on time. </a:t>
            </a:r>
          </a:p>
          <a:p>
            <a:endParaRPr lang="en-US" sz="1300"/>
          </a:p>
          <a:p>
            <a:r>
              <a:rPr lang="en-US" sz="2600" b="1"/>
              <a:t>Others?</a:t>
            </a:r>
          </a:p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B358D7-CA4C-402F-AAE5-082FD2138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297" y="6128342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17841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39174E-AAEE-4B24-9793-62C7F72A8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 Committee housekeeping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B358D7-CA4C-402F-AAE5-082FD2138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297" y="6128342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4</a:t>
            </a:fld>
            <a:endParaRPr lang="en-US" sz="14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6C3DE-97F0-C6EE-7701-3B6147D93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2" y="2495295"/>
            <a:ext cx="11029615" cy="3633047"/>
          </a:xfrm>
        </p:spPr>
        <p:txBody>
          <a:bodyPr>
            <a:noAutofit/>
          </a:bodyPr>
          <a:lstStyle/>
          <a:p>
            <a:pPr marL="305435" indent="-305435">
              <a:lnSpc>
                <a:spcPct val="150000"/>
              </a:lnSpc>
            </a:pPr>
            <a:r>
              <a:rPr lang="en-US" sz="2400" dirty="0"/>
              <a:t>Thank you for sending your bios! </a:t>
            </a:r>
          </a:p>
          <a:p>
            <a:pPr marL="629435" lvl="1" indent="-305435">
              <a:lnSpc>
                <a:spcPct val="150000"/>
              </a:lnSpc>
            </a:pPr>
            <a:r>
              <a:rPr lang="en-US" sz="2400" dirty="0"/>
              <a:t>I am still missing many bios! Please reach out with any questions</a:t>
            </a:r>
          </a:p>
          <a:p>
            <a:pPr marL="305435" indent="-305435">
              <a:lnSpc>
                <a:spcPct val="150000"/>
              </a:lnSpc>
            </a:pPr>
            <a:r>
              <a:rPr lang="en-US" sz="2400" dirty="0"/>
              <a:t>New Steering Committee and Older Adult Subcommittee webpage</a:t>
            </a:r>
          </a:p>
          <a:p>
            <a:pPr marL="305435" indent="-305435">
              <a:lnSpc>
                <a:spcPct val="150000"/>
              </a:lnSpc>
            </a:pPr>
            <a:r>
              <a:rPr lang="en-US" sz="2400" dirty="0"/>
              <a:t>Ongoing funder’s educational activities discussions</a:t>
            </a:r>
          </a:p>
          <a:p>
            <a:pPr marL="629435" lvl="1" indent="-305435">
              <a:lnSpc>
                <a:spcPct val="150000"/>
              </a:lnSpc>
            </a:pPr>
            <a:r>
              <a:rPr lang="en-US" sz="2400" dirty="0"/>
              <a:t>Thank you to our funder representatives for taking the time to touch base outside of meetings to share more about funder perspectives, priorities, and needs</a:t>
            </a:r>
          </a:p>
          <a:p>
            <a:pPr marL="629435" lvl="1" indent="-305435">
              <a:lnSpc>
                <a:spcPct val="150000"/>
              </a:lnSpc>
            </a:pPr>
            <a:r>
              <a:rPr lang="en-US" sz="2400" dirty="0"/>
              <a:t>As we develop next steps, we will share with this group</a:t>
            </a:r>
          </a:p>
        </p:txBody>
      </p:sp>
    </p:spTree>
    <p:extLst>
      <p:ext uri="{BB962C8B-B14F-4D97-AF65-F5344CB8AC3E}">
        <p14:creationId xmlns:p14="http://schemas.microsoft.com/office/powerpoint/2010/main" val="2026410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FD5440E-85E3-56CD-0265-924B46C9D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5725" y="1304904"/>
            <a:ext cx="10993549" cy="1475013"/>
          </a:xfrm>
        </p:spPr>
        <p:txBody>
          <a:bodyPr/>
          <a:lstStyle/>
          <a:p>
            <a:r>
              <a:rPr lang="en-US" dirty="0"/>
              <a:t>Training and Mentorship Update and Outreach Discussion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621241F-2401-A571-0CF4-D5B985921E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cap="none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0CB97-4663-E835-1C11-A2F0A458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1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C814C-3D55-191E-CA7F-CBA28F8E4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Training and Mentorship Program?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4D124B-DDDE-6A37-EE65-F1C76141A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3160" y="2318312"/>
            <a:ext cx="11311847" cy="4642430"/>
          </a:xfrm>
        </p:spPr>
        <p:txBody>
          <a:bodyPr>
            <a:normAutofit/>
          </a:bodyPr>
          <a:lstStyle/>
          <a:p>
            <a:pPr marL="305435" indent="-305435">
              <a:lnSpc>
                <a:spcPct val="150000"/>
              </a:lnSpc>
            </a:pPr>
            <a:r>
              <a:rPr lang="en-US" sz="2400" dirty="0"/>
              <a:t>1:1 and small group training for (mostly) researchers and students</a:t>
            </a:r>
            <a:endParaRPr lang="en-US" dirty="0"/>
          </a:p>
          <a:p>
            <a:pPr marL="305435" indent="-305435">
              <a:lnSpc>
                <a:spcPct val="150000"/>
              </a:lnSpc>
            </a:pPr>
            <a:r>
              <a:rPr lang="en-US" sz="2400" dirty="0"/>
              <a:t>Focused on how to meaningfully engage older adults in every stage of research</a:t>
            </a:r>
          </a:p>
          <a:p>
            <a:pPr marL="305435" indent="-305435">
              <a:lnSpc>
                <a:spcPct val="150000"/>
              </a:lnSpc>
            </a:pPr>
            <a:r>
              <a:rPr lang="en-US" sz="2400" dirty="0"/>
              <a:t>In Phase 1, we trained 3 groups of researchers through monthly training, mentorship meetings, and ad hoc advisory meetings with the Older Adult Subcommittee</a:t>
            </a:r>
          </a:p>
          <a:p>
            <a:pPr marL="305435" indent="-305435">
              <a:lnSpc>
                <a:spcPct val="150000"/>
              </a:lnSpc>
            </a:pPr>
            <a:r>
              <a:rPr lang="en-US" sz="2400" dirty="0"/>
              <a:t>Two researchers returned for another round of training in Phase 2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9B05A-07E8-2B24-D13A-8B9E7996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03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C814C-3D55-191E-CA7F-CBA28F8E4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new this phase? Older Adult Research Advisors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4D124B-DDDE-6A37-EE65-F1C76141A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350" y="1927895"/>
            <a:ext cx="11332396" cy="4642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Trainees will present their work to our Older Adult Subcommittee</a:t>
            </a:r>
          </a:p>
          <a:p>
            <a:pPr marL="0" indent="0">
              <a:buNone/>
            </a:pPr>
            <a:r>
              <a:rPr lang="en-US" sz="2400" dirty="0"/>
              <a:t>This process will include:</a:t>
            </a:r>
          </a:p>
          <a:p>
            <a:r>
              <a:rPr lang="en-US" sz="2400" b="1" dirty="0"/>
              <a:t>Research 101 training </a:t>
            </a:r>
            <a:r>
              <a:rPr lang="en-US" sz="2400" dirty="0"/>
              <a:t>for older adult research advisory board members</a:t>
            </a:r>
          </a:p>
          <a:p>
            <a:r>
              <a:rPr lang="en-US" sz="2400" b="1" dirty="0"/>
              <a:t>Preparation </a:t>
            </a:r>
            <a:r>
              <a:rPr lang="en-US" sz="2400" dirty="0"/>
              <a:t>to ensure research materials are accessible and everyone feels comfortable and prepared</a:t>
            </a:r>
          </a:p>
          <a:p>
            <a:r>
              <a:rPr lang="en-US" sz="2400" b="1" dirty="0"/>
              <a:t>A presentation and discussion session </a:t>
            </a:r>
            <a:r>
              <a:rPr lang="en-US" sz="2400" dirty="0"/>
              <a:t>between older adults and researchers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9B05A-07E8-2B24-D13A-8B9E7996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56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C814C-3D55-191E-CA7F-CBA28F8E4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Outreach progress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4D124B-DDDE-6A37-EE65-F1C76141A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9802" y="2071733"/>
            <a:ext cx="11332396" cy="4642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Thank you for reviewing the flyer! </a:t>
            </a:r>
            <a:r>
              <a:rPr lang="en-US" sz="2400" dirty="0"/>
              <a:t>Based on Steering Committee Feedback, we updated the language to evoke excitement and improve clarity about our program and incentives</a:t>
            </a:r>
          </a:p>
          <a:p>
            <a:pPr marL="0" indent="0">
              <a:buNone/>
            </a:pPr>
            <a:r>
              <a:rPr lang="en-US" sz="2400" dirty="0"/>
              <a:t>In previous discussions, we established that our target audience includes:</a:t>
            </a:r>
          </a:p>
          <a:p>
            <a:pPr marL="305435" indent="-305435"/>
            <a:r>
              <a:rPr lang="en-US" sz="2400" dirty="0"/>
              <a:t>Researchers from a range of disciplines that intersect with aging, including early career researchers and students</a:t>
            </a:r>
          </a:p>
          <a:p>
            <a:pPr marL="305435" indent="-305435"/>
            <a:r>
              <a:rPr lang="en-US" sz="2400" dirty="0"/>
              <a:t>Research Consortiums</a:t>
            </a:r>
          </a:p>
          <a:p>
            <a:pPr marL="305435" indent="-305435"/>
            <a:r>
              <a:rPr lang="en-US" sz="2400" dirty="0"/>
              <a:t>State government aging research programs</a:t>
            </a:r>
          </a:p>
          <a:p>
            <a:pPr marL="305435" indent="-305435"/>
            <a:r>
              <a:rPr lang="en-US" sz="2400" dirty="0"/>
              <a:t>Others who are interested, including older adults!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9B05A-07E8-2B24-D13A-8B9E7996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9858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1B62618-0D02-4C29-88C5-1EDF7F323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E2747F4-A0AE-425C-B527-E3E32461F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07F29A-1576-479E-B227-0D6498601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7B26C7-6F2F-453C-9C08-71E199E52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4C814C-3D55-191E-CA7F-CBA28F8E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Outreach next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9B05A-07E8-2B24-D13A-8B9E7996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9</a:t>
            </a:fld>
            <a:endParaRPr lang="en-US" kern="1200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DDA101C5-C28F-9195-6ECB-6AB65D7B18E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7169945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9652480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612</Words>
  <Application>Microsoft Office PowerPoint</Application>
  <PresentationFormat>Widescreen</PresentationFormat>
  <Paragraphs>102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Gill Sans MT</vt:lpstr>
      <vt:lpstr>Wingdings 2</vt:lpstr>
      <vt:lpstr>Dividend</vt:lpstr>
      <vt:lpstr>Advanced engagement </vt:lpstr>
      <vt:lpstr>Agenda &amp; materials</vt:lpstr>
      <vt:lpstr>Our guidelines</vt:lpstr>
      <vt:lpstr>Steering Committee housekeeping</vt:lpstr>
      <vt:lpstr>Training and Mentorship Update and Outreach Discussion</vt:lpstr>
      <vt:lpstr>What is the Training and Mentorship Program?</vt:lpstr>
      <vt:lpstr>What’s new this phase? Older Adult Research Advisors</vt:lpstr>
      <vt:lpstr>Outreach progress</vt:lpstr>
      <vt:lpstr>Outreach next Steps</vt:lpstr>
      <vt:lpstr>Student Curriculum Introduction and Discussion </vt:lpstr>
      <vt:lpstr>What is the student curriculum Deliverable?</vt:lpstr>
      <vt:lpstr>Student Curriculum goals and purpose</vt:lpstr>
      <vt:lpstr>Next Steps &amp;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Aging PCOR Learning Collaborative</dc:title>
  <dc:creator>Missy Destrampe</dc:creator>
  <cp:lastModifiedBy>Sophia  Webber</cp:lastModifiedBy>
  <cp:revision>28</cp:revision>
  <cp:lastPrinted>2023-03-24T16:27:43Z</cp:lastPrinted>
  <dcterms:created xsi:type="dcterms:W3CDTF">2021-01-21T19:44:25Z</dcterms:created>
  <dcterms:modified xsi:type="dcterms:W3CDTF">2023-07-20T13:28:49Z</dcterms:modified>
</cp:coreProperties>
</file>